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handoutMasterIdLst>
    <p:handoutMasterId r:id="rId37"/>
  </p:handoutMasterIdLst>
  <p:sldIdLst>
    <p:sldId id="273" r:id="rId5"/>
    <p:sldId id="266" r:id="rId6"/>
    <p:sldId id="1723" r:id="rId7"/>
    <p:sldId id="274" r:id="rId8"/>
    <p:sldId id="277" r:id="rId9"/>
    <p:sldId id="280" r:id="rId10"/>
    <p:sldId id="286" r:id="rId11"/>
    <p:sldId id="275" r:id="rId12"/>
    <p:sldId id="281" r:id="rId13"/>
    <p:sldId id="279" r:id="rId14"/>
    <p:sldId id="4480" r:id="rId15"/>
    <p:sldId id="4482" r:id="rId16"/>
    <p:sldId id="1724" r:id="rId17"/>
    <p:sldId id="283" r:id="rId18"/>
    <p:sldId id="284" r:id="rId19"/>
    <p:sldId id="285" r:id="rId20"/>
    <p:sldId id="4483" r:id="rId21"/>
    <p:sldId id="276" r:id="rId22"/>
    <p:sldId id="477" r:id="rId23"/>
    <p:sldId id="1713" r:id="rId24"/>
    <p:sldId id="1714" r:id="rId25"/>
    <p:sldId id="1715" r:id="rId26"/>
    <p:sldId id="278" r:id="rId27"/>
    <p:sldId id="293" r:id="rId28"/>
    <p:sldId id="1726" r:id="rId29"/>
    <p:sldId id="4484" r:id="rId30"/>
    <p:sldId id="1731" r:id="rId31"/>
    <p:sldId id="1728" r:id="rId32"/>
    <p:sldId id="4485" r:id="rId33"/>
    <p:sldId id="271" r:id="rId34"/>
    <p:sldId id="44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64FF25-8BE8-10A2-5DBE-6B74261E0925}" name="Fischer, Dena (NIH/NIDCR) [E]" initials="F[" userId="S::fischerdj@nih.gov::b12d24c6-3246-491e-abf6-43951ca5c433" providerId="AD"/>
  <p188:author id="{108A5AC4-43CF-8B3F-C189-456647D4D9B3}" name="Ghim, Melissa (NIH/NIDCR) [E]" initials="G[" userId="S::ghimm@nih.gov::6a8dbf17-72da-4171-b50d-373024cc6a04" providerId="AD"/>
  <p188:author id="{309965F0-1CEC-E2FF-CFA6-249C4D3B9340}" name="Alfarano, Alexandria (NIH/NIDCR) [E]" initials="AA([" userId="S::alfaranoas@nih.gov::afa9d32e-b03d-40d0-a924-4a00d8eaed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A3"/>
    <a:srgbClr val="1D5179"/>
    <a:srgbClr val="00416A"/>
    <a:srgbClr val="EC881B"/>
    <a:srgbClr val="F4D8BA"/>
    <a:srgbClr val="00306A"/>
    <a:srgbClr val="BCD864"/>
    <a:srgbClr val="94D9F8"/>
    <a:srgbClr val="95CDB4"/>
    <a:srgbClr val="BCD2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9314D-63D0-4332-8DDA-EB5018BF5B4A}" v="9" dt="2023-03-01T17:38:08.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05" autoAdjust="0"/>
    <p:restoredTop sz="72600" autoAdjust="0"/>
  </p:normalViewPr>
  <p:slideViewPr>
    <p:cSldViewPr snapToGrid="0" snapToObjects="1">
      <p:cViewPr>
        <p:scale>
          <a:sx n="75" d="100"/>
          <a:sy n="75" d="100"/>
        </p:scale>
        <p:origin x="1410" y="177"/>
      </p:cViewPr>
      <p:guideLst/>
    </p:cSldViewPr>
  </p:slideViewPr>
  <p:notesTextViewPr>
    <p:cViewPr>
      <p:scale>
        <a:sx n="1" d="1"/>
        <a:sy n="1" d="1"/>
      </p:scale>
      <p:origin x="0" y="0"/>
    </p:cViewPr>
  </p:notesTextViewPr>
  <p:sorterViewPr>
    <p:cViewPr>
      <p:scale>
        <a:sx n="100" d="100"/>
        <a:sy n="100" d="100"/>
      </p:scale>
      <p:origin x="0" y="-4194"/>
    </p:cViewPr>
  </p:sorterViewPr>
  <p:notesViewPr>
    <p:cSldViewPr snapToGrid="0" snapToObjects="1">
      <p:cViewPr varScale="1">
        <p:scale>
          <a:sx n="142" d="100"/>
          <a:sy n="142" d="100"/>
        </p:scale>
        <p:origin x="360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im, Melissa (NIH/NIDCR) [E]" userId="6a8dbf17-72da-4171-b50d-373024cc6a04" providerId="ADAL" clId="{6EA9314D-63D0-4332-8DDA-EB5018BF5B4A}"/>
    <pc:docChg chg="undo redo custSel addSld modSld">
      <pc:chgData name="Ghim, Melissa (NIH/NIDCR) [E]" userId="6a8dbf17-72da-4171-b50d-373024cc6a04" providerId="ADAL" clId="{6EA9314D-63D0-4332-8DDA-EB5018BF5B4A}" dt="2023-03-01T17:39:37.600" v="170" actId="20577"/>
      <pc:docMkLst>
        <pc:docMk/>
      </pc:docMkLst>
      <pc:sldChg chg="addSp delSp modSp add mod">
        <pc:chgData name="Ghim, Melissa (NIH/NIDCR) [E]" userId="6a8dbf17-72da-4171-b50d-373024cc6a04" providerId="ADAL" clId="{6EA9314D-63D0-4332-8DDA-EB5018BF5B4A}" dt="2023-03-01T17:39:37.600" v="170" actId="20577"/>
        <pc:sldMkLst>
          <pc:docMk/>
          <pc:sldMk cId="299986517" sldId="4486"/>
        </pc:sldMkLst>
        <pc:spChg chg="mod">
          <ac:chgData name="Ghim, Melissa (NIH/NIDCR) [E]" userId="6a8dbf17-72da-4171-b50d-373024cc6a04" providerId="ADAL" clId="{6EA9314D-63D0-4332-8DDA-EB5018BF5B4A}" dt="2023-03-01T17:39:37.600" v="170" actId="20577"/>
          <ac:spMkLst>
            <pc:docMk/>
            <pc:sldMk cId="299986517" sldId="4486"/>
            <ac:spMk id="3" creationId="{DE8A44A3-A5BF-4E70-9A25-C6A44378699D}"/>
          </ac:spMkLst>
        </pc:spChg>
        <pc:spChg chg="add mod">
          <ac:chgData name="Ghim, Melissa (NIH/NIDCR) [E]" userId="6a8dbf17-72da-4171-b50d-373024cc6a04" providerId="ADAL" clId="{6EA9314D-63D0-4332-8DDA-EB5018BF5B4A}" dt="2023-03-01T17:38:49.722" v="159" actId="1076"/>
          <ac:spMkLst>
            <pc:docMk/>
            <pc:sldMk cId="299986517" sldId="4486"/>
            <ac:spMk id="4" creationId="{FC495B78-1B86-D8DB-B1DA-AF483BF86131}"/>
          </ac:spMkLst>
        </pc:spChg>
        <pc:spChg chg="del">
          <ac:chgData name="Ghim, Melissa (NIH/NIDCR) [E]" userId="6a8dbf17-72da-4171-b50d-373024cc6a04" providerId="ADAL" clId="{6EA9314D-63D0-4332-8DDA-EB5018BF5B4A}" dt="2023-03-01T17:22:10.559" v="19" actId="478"/>
          <ac:spMkLst>
            <pc:docMk/>
            <pc:sldMk cId="299986517" sldId="4486"/>
            <ac:spMk id="6" creationId="{AF498EE0-967A-4F27-9101-0287E0E07062}"/>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E1C43-312B-46A0-874D-C3536E9E353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C9A83CD-4A5F-4A0B-8D75-268E929FE77A}">
      <dgm:prSet phldrT="[Text]"/>
      <dgm:spPr/>
      <dgm:t>
        <a:bodyPr/>
        <a:lstStyle/>
        <a:p>
          <a:r>
            <a:rPr lang="en-US" dirty="0"/>
            <a:t>CoDC</a:t>
          </a:r>
        </a:p>
      </dgm:t>
    </dgm:pt>
    <dgm:pt modelId="{84D23B9E-38DE-4520-8FCE-56FD8E561E3C}" type="parTrans" cxnId="{EDCFB62D-3698-4382-B233-DF3D8EF1B42E}">
      <dgm:prSet/>
      <dgm:spPr/>
      <dgm:t>
        <a:bodyPr/>
        <a:lstStyle/>
        <a:p>
          <a:endParaRPr lang="en-US"/>
        </a:p>
      </dgm:t>
    </dgm:pt>
    <dgm:pt modelId="{C67CCC48-7F05-4AA8-9193-E8873F20A53D}" type="sibTrans" cxnId="{EDCFB62D-3698-4382-B233-DF3D8EF1B42E}">
      <dgm:prSet/>
      <dgm:spPr/>
      <dgm:t>
        <a:bodyPr/>
        <a:lstStyle/>
        <a:p>
          <a:endParaRPr lang="en-US"/>
        </a:p>
      </dgm:t>
    </dgm:pt>
    <dgm:pt modelId="{6AADAB9F-281B-4CC4-8E9C-3DF131CCD224}">
      <dgm:prSet phldrT="[Text]"/>
      <dgm:spPr/>
      <dgm:t>
        <a:bodyPr/>
        <a:lstStyle/>
        <a:p>
          <a:r>
            <a:rPr lang="en-US" dirty="0"/>
            <a:t>Center</a:t>
          </a:r>
        </a:p>
      </dgm:t>
    </dgm:pt>
    <dgm:pt modelId="{42B64835-6BD1-4A99-8891-FF6ACB86546F}" type="parTrans" cxnId="{1878F252-42D7-4319-BEF6-428B1A3ED4A1}">
      <dgm:prSet/>
      <dgm:spPr/>
      <dgm:t>
        <a:bodyPr/>
        <a:lstStyle/>
        <a:p>
          <a:endParaRPr lang="en-US"/>
        </a:p>
      </dgm:t>
    </dgm:pt>
    <dgm:pt modelId="{2D502BE4-165F-470A-B99C-4D89C8163FE8}" type="sibTrans" cxnId="{1878F252-42D7-4319-BEF6-428B1A3ED4A1}">
      <dgm:prSet/>
      <dgm:spPr/>
      <dgm:t>
        <a:bodyPr/>
        <a:lstStyle/>
        <a:p>
          <a:endParaRPr lang="en-US"/>
        </a:p>
      </dgm:t>
    </dgm:pt>
    <dgm:pt modelId="{6B0525B9-0A68-4A3A-8306-35BE8347B910}">
      <dgm:prSet phldrT="[Text]"/>
      <dgm:spPr/>
      <dgm:t>
        <a:bodyPr/>
        <a:lstStyle/>
        <a:p>
          <a:r>
            <a:rPr lang="en-US" dirty="0"/>
            <a:t>Center</a:t>
          </a:r>
        </a:p>
      </dgm:t>
    </dgm:pt>
    <dgm:pt modelId="{4494BC52-1F3F-4950-B3CE-3BAABE35A7D9}" type="parTrans" cxnId="{348D3E66-E1C2-4F03-A0CF-2D35F3BB05FA}">
      <dgm:prSet/>
      <dgm:spPr/>
      <dgm:t>
        <a:bodyPr/>
        <a:lstStyle/>
        <a:p>
          <a:endParaRPr lang="en-US"/>
        </a:p>
      </dgm:t>
    </dgm:pt>
    <dgm:pt modelId="{199D4304-5E68-40BA-AF5E-51B33360119B}" type="sibTrans" cxnId="{348D3E66-E1C2-4F03-A0CF-2D35F3BB05FA}">
      <dgm:prSet/>
      <dgm:spPr/>
      <dgm:t>
        <a:bodyPr/>
        <a:lstStyle/>
        <a:p>
          <a:endParaRPr lang="en-US"/>
        </a:p>
      </dgm:t>
    </dgm:pt>
    <dgm:pt modelId="{F899315D-0B9F-40C2-B491-11B21DBCDD3B}">
      <dgm:prSet phldrT="[Text]"/>
      <dgm:spPr/>
      <dgm:t>
        <a:bodyPr/>
        <a:lstStyle/>
        <a:p>
          <a:r>
            <a:rPr lang="en-US" dirty="0"/>
            <a:t>Center</a:t>
          </a:r>
        </a:p>
      </dgm:t>
    </dgm:pt>
    <dgm:pt modelId="{21AEC34F-7C1E-40A2-973A-B9F4F0A97D90}" type="parTrans" cxnId="{6132BBCF-1EC2-409E-A66D-449CCD2AEA28}">
      <dgm:prSet/>
      <dgm:spPr/>
      <dgm:t>
        <a:bodyPr/>
        <a:lstStyle/>
        <a:p>
          <a:endParaRPr lang="en-US"/>
        </a:p>
      </dgm:t>
    </dgm:pt>
    <dgm:pt modelId="{686D2878-2117-4FF0-A2FD-DD2C103E6C9C}" type="sibTrans" cxnId="{6132BBCF-1EC2-409E-A66D-449CCD2AEA28}">
      <dgm:prSet/>
      <dgm:spPr/>
      <dgm:t>
        <a:bodyPr/>
        <a:lstStyle/>
        <a:p>
          <a:endParaRPr lang="en-US"/>
        </a:p>
      </dgm:t>
    </dgm:pt>
    <dgm:pt modelId="{B3176E33-6B12-4202-AD33-FABE87A52C98}">
      <dgm:prSet phldrT="[Text]"/>
      <dgm:spPr/>
      <dgm:t>
        <a:bodyPr/>
        <a:lstStyle/>
        <a:p>
          <a:r>
            <a:rPr lang="en-US" dirty="0"/>
            <a:t>Center</a:t>
          </a:r>
        </a:p>
      </dgm:t>
    </dgm:pt>
    <dgm:pt modelId="{CBEC6FF6-5DFF-4ED0-A3A6-B1EC1C06DDDB}" type="parTrans" cxnId="{043F51B9-F547-4B82-81C3-FBE3621752BA}">
      <dgm:prSet/>
      <dgm:spPr/>
      <dgm:t>
        <a:bodyPr/>
        <a:lstStyle/>
        <a:p>
          <a:endParaRPr lang="en-US"/>
        </a:p>
      </dgm:t>
    </dgm:pt>
    <dgm:pt modelId="{D5EAEC71-F6C7-4DC7-8BBC-B0374354C24D}" type="sibTrans" cxnId="{043F51B9-F547-4B82-81C3-FBE3621752BA}">
      <dgm:prSet/>
      <dgm:spPr/>
      <dgm:t>
        <a:bodyPr/>
        <a:lstStyle/>
        <a:p>
          <a:endParaRPr lang="en-US"/>
        </a:p>
      </dgm:t>
    </dgm:pt>
    <dgm:pt modelId="{DF864A61-58B2-4C3F-AF3B-C0CA8E7E4CBD}" type="pres">
      <dgm:prSet presAssocID="{EAAE1C43-312B-46A0-874D-C3536E9E3533}" presName="cycle" presStyleCnt="0">
        <dgm:presLayoutVars>
          <dgm:chMax val="1"/>
          <dgm:dir/>
          <dgm:animLvl val="ctr"/>
          <dgm:resizeHandles val="exact"/>
        </dgm:presLayoutVars>
      </dgm:prSet>
      <dgm:spPr/>
    </dgm:pt>
    <dgm:pt modelId="{FE121B28-B743-414C-B8DE-4D249FE43FD2}" type="pres">
      <dgm:prSet presAssocID="{8C9A83CD-4A5F-4A0B-8D75-268E929FE77A}" presName="centerShape" presStyleLbl="node0" presStyleIdx="0" presStyleCnt="1"/>
      <dgm:spPr/>
    </dgm:pt>
    <dgm:pt modelId="{66B22E9F-5D20-4100-BEC7-55BC91F10414}" type="pres">
      <dgm:prSet presAssocID="{42B64835-6BD1-4A99-8891-FF6ACB86546F}" presName="Name9" presStyleLbl="parChTrans1D2" presStyleIdx="0" presStyleCnt="4"/>
      <dgm:spPr/>
    </dgm:pt>
    <dgm:pt modelId="{80D5642E-23E6-44C1-A080-75A5B8B9B47A}" type="pres">
      <dgm:prSet presAssocID="{42B64835-6BD1-4A99-8891-FF6ACB86546F}" presName="connTx" presStyleLbl="parChTrans1D2" presStyleIdx="0" presStyleCnt="4"/>
      <dgm:spPr/>
    </dgm:pt>
    <dgm:pt modelId="{2E499C00-0D2B-4C66-8D9F-423D6AF262A1}" type="pres">
      <dgm:prSet presAssocID="{6AADAB9F-281B-4CC4-8E9C-3DF131CCD224}" presName="node" presStyleLbl="node1" presStyleIdx="0" presStyleCnt="4">
        <dgm:presLayoutVars>
          <dgm:bulletEnabled val="1"/>
        </dgm:presLayoutVars>
      </dgm:prSet>
      <dgm:spPr/>
    </dgm:pt>
    <dgm:pt modelId="{A3098182-B7DB-42BD-939F-71662517FCEF}" type="pres">
      <dgm:prSet presAssocID="{4494BC52-1F3F-4950-B3CE-3BAABE35A7D9}" presName="Name9" presStyleLbl="parChTrans1D2" presStyleIdx="1" presStyleCnt="4"/>
      <dgm:spPr/>
    </dgm:pt>
    <dgm:pt modelId="{097B9E2C-DDF6-4D84-A1BE-061F9DB62981}" type="pres">
      <dgm:prSet presAssocID="{4494BC52-1F3F-4950-B3CE-3BAABE35A7D9}" presName="connTx" presStyleLbl="parChTrans1D2" presStyleIdx="1" presStyleCnt="4"/>
      <dgm:spPr/>
    </dgm:pt>
    <dgm:pt modelId="{5B743D56-2598-42DD-B9EB-AEFD3A4D268C}" type="pres">
      <dgm:prSet presAssocID="{6B0525B9-0A68-4A3A-8306-35BE8347B910}" presName="node" presStyleLbl="node1" presStyleIdx="1" presStyleCnt="4">
        <dgm:presLayoutVars>
          <dgm:bulletEnabled val="1"/>
        </dgm:presLayoutVars>
      </dgm:prSet>
      <dgm:spPr/>
    </dgm:pt>
    <dgm:pt modelId="{9E496719-97BA-42CA-9740-A724F9754EA6}" type="pres">
      <dgm:prSet presAssocID="{21AEC34F-7C1E-40A2-973A-B9F4F0A97D90}" presName="Name9" presStyleLbl="parChTrans1D2" presStyleIdx="2" presStyleCnt="4"/>
      <dgm:spPr/>
    </dgm:pt>
    <dgm:pt modelId="{095125BB-DE92-4138-BC14-07CC0ABF9BFC}" type="pres">
      <dgm:prSet presAssocID="{21AEC34F-7C1E-40A2-973A-B9F4F0A97D90}" presName="connTx" presStyleLbl="parChTrans1D2" presStyleIdx="2" presStyleCnt="4"/>
      <dgm:spPr/>
    </dgm:pt>
    <dgm:pt modelId="{3A896641-AD44-4CA3-9A89-65D9C1CF81A9}" type="pres">
      <dgm:prSet presAssocID="{F899315D-0B9F-40C2-B491-11B21DBCDD3B}" presName="node" presStyleLbl="node1" presStyleIdx="2" presStyleCnt="4">
        <dgm:presLayoutVars>
          <dgm:bulletEnabled val="1"/>
        </dgm:presLayoutVars>
      </dgm:prSet>
      <dgm:spPr/>
    </dgm:pt>
    <dgm:pt modelId="{6B010D5D-56E9-440E-A8DD-7CABED62E5EB}" type="pres">
      <dgm:prSet presAssocID="{CBEC6FF6-5DFF-4ED0-A3A6-B1EC1C06DDDB}" presName="Name9" presStyleLbl="parChTrans1D2" presStyleIdx="3" presStyleCnt="4"/>
      <dgm:spPr/>
    </dgm:pt>
    <dgm:pt modelId="{523EA31E-798A-4CFF-B84C-63957354900C}" type="pres">
      <dgm:prSet presAssocID="{CBEC6FF6-5DFF-4ED0-A3A6-B1EC1C06DDDB}" presName="connTx" presStyleLbl="parChTrans1D2" presStyleIdx="3" presStyleCnt="4"/>
      <dgm:spPr/>
    </dgm:pt>
    <dgm:pt modelId="{9FE543DD-5819-44E4-9799-92870ACBFACF}" type="pres">
      <dgm:prSet presAssocID="{B3176E33-6B12-4202-AD33-FABE87A52C98}" presName="node" presStyleLbl="node1" presStyleIdx="3" presStyleCnt="4">
        <dgm:presLayoutVars>
          <dgm:bulletEnabled val="1"/>
        </dgm:presLayoutVars>
      </dgm:prSet>
      <dgm:spPr/>
    </dgm:pt>
  </dgm:ptLst>
  <dgm:cxnLst>
    <dgm:cxn modelId="{EDCFB62D-3698-4382-B233-DF3D8EF1B42E}" srcId="{EAAE1C43-312B-46A0-874D-C3536E9E3533}" destId="{8C9A83CD-4A5F-4A0B-8D75-268E929FE77A}" srcOrd="0" destOrd="0" parTransId="{84D23B9E-38DE-4520-8FCE-56FD8E561E3C}" sibTransId="{C67CCC48-7F05-4AA8-9193-E8873F20A53D}"/>
    <dgm:cxn modelId="{D5932A2E-5813-4E0C-B11F-67AEF16F830F}" type="presOf" srcId="{4494BC52-1F3F-4950-B3CE-3BAABE35A7D9}" destId="{097B9E2C-DDF6-4D84-A1BE-061F9DB62981}" srcOrd="1" destOrd="0" presId="urn:microsoft.com/office/officeart/2005/8/layout/radial1"/>
    <dgm:cxn modelId="{05607A2E-0A94-40EF-AF68-666D2285D67F}" type="presOf" srcId="{6B0525B9-0A68-4A3A-8306-35BE8347B910}" destId="{5B743D56-2598-42DD-B9EB-AEFD3A4D268C}" srcOrd="0" destOrd="0" presId="urn:microsoft.com/office/officeart/2005/8/layout/radial1"/>
    <dgm:cxn modelId="{348D3E66-E1C2-4F03-A0CF-2D35F3BB05FA}" srcId="{8C9A83CD-4A5F-4A0B-8D75-268E929FE77A}" destId="{6B0525B9-0A68-4A3A-8306-35BE8347B910}" srcOrd="1" destOrd="0" parTransId="{4494BC52-1F3F-4950-B3CE-3BAABE35A7D9}" sibTransId="{199D4304-5E68-40BA-AF5E-51B33360119B}"/>
    <dgm:cxn modelId="{9A1B046B-7715-44C2-A03A-B5ADD392F63D}" type="presOf" srcId="{6AADAB9F-281B-4CC4-8E9C-3DF131CCD224}" destId="{2E499C00-0D2B-4C66-8D9F-423D6AF262A1}" srcOrd="0" destOrd="0" presId="urn:microsoft.com/office/officeart/2005/8/layout/radial1"/>
    <dgm:cxn modelId="{96B83F6D-45CD-49D5-A101-1FD5A65272F2}" type="presOf" srcId="{B3176E33-6B12-4202-AD33-FABE87A52C98}" destId="{9FE543DD-5819-44E4-9799-92870ACBFACF}" srcOrd="0" destOrd="0" presId="urn:microsoft.com/office/officeart/2005/8/layout/radial1"/>
    <dgm:cxn modelId="{D4901751-B067-4E60-99A4-C690359D3592}" type="presOf" srcId="{EAAE1C43-312B-46A0-874D-C3536E9E3533}" destId="{DF864A61-58B2-4C3F-AF3B-C0CA8E7E4CBD}" srcOrd="0" destOrd="0" presId="urn:microsoft.com/office/officeart/2005/8/layout/radial1"/>
    <dgm:cxn modelId="{B0371852-85A4-4DA8-8365-A7E513BBCF2F}" type="presOf" srcId="{F899315D-0B9F-40C2-B491-11B21DBCDD3B}" destId="{3A896641-AD44-4CA3-9A89-65D9C1CF81A9}" srcOrd="0" destOrd="0" presId="urn:microsoft.com/office/officeart/2005/8/layout/radial1"/>
    <dgm:cxn modelId="{1878F252-42D7-4319-BEF6-428B1A3ED4A1}" srcId="{8C9A83CD-4A5F-4A0B-8D75-268E929FE77A}" destId="{6AADAB9F-281B-4CC4-8E9C-3DF131CCD224}" srcOrd="0" destOrd="0" parTransId="{42B64835-6BD1-4A99-8891-FF6ACB86546F}" sibTransId="{2D502BE4-165F-470A-B99C-4D89C8163FE8}"/>
    <dgm:cxn modelId="{A83E4C79-8C7B-4DFE-9E15-2D1E8EF6E435}" type="presOf" srcId="{CBEC6FF6-5DFF-4ED0-A3A6-B1EC1C06DDDB}" destId="{6B010D5D-56E9-440E-A8DD-7CABED62E5EB}" srcOrd="0" destOrd="0" presId="urn:microsoft.com/office/officeart/2005/8/layout/radial1"/>
    <dgm:cxn modelId="{BC31D38F-91C9-4130-8B8E-1373272CE64D}" type="presOf" srcId="{4494BC52-1F3F-4950-B3CE-3BAABE35A7D9}" destId="{A3098182-B7DB-42BD-939F-71662517FCEF}" srcOrd="0" destOrd="0" presId="urn:microsoft.com/office/officeart/2005/8/layout/radial1"/>
    <dgm:cxn modelId="{999075A6-C385-484C-98CC-AF1D9CC5266C}" type="presOf" srcId="{CBEC6FF6-5DFF-4ED0-A3A6-B1EC1C06DDDB}" destId="{523EA31E-798A-4CFF-B84C-63957354900C}" srcOrd="1" destOrd="0" presId="urn:microsoft.com/office/officeart/2005/8/layout/radial1"/>
    <dgm:cxn modelId="{2CB86EA8-7B50-4396-8479-B3012CFF0BAE}" type="presOf" srcId="{42B64835-6BD1-4A99-8891-FF6ACB86546F}" destId="{80D5642E-23E6-44C1-A080-75A5B8B9B47A}" srcOrd="1" destOrd="0" presId="urn:microsoft.com/office/officeart/2005/8/layout/radial1"/>
    <dgm:cxn modelId="{043F51B9-F547-4B82-81C3-FBE3621752BA}" srcId="{8C9A83CD-4A5F-4A0B-8D75-268E929FE77A}" destId="{B3176E33-6B12-4202-AD33-FABE87A52C98}" srcOrd="3" destOrd="0" parTransId="{CBEC6FF6-5DFF-4ED0-A3A6-B1EC1C06DDDB}" sibTransId="{D5EAEC71-F6C7-4DC7-8BBC-B0374354C24D}"/>
    <dgm:cxn modelId="{6132BBCF-1EC2-409E-A66D-449CCD2AEA28}" srcId="{8C9A83CD-4A5F-4A0B-8D75-268E929FE77A}" destId="{F899315D-0B9F-40C2-B491-11B21DBCDD3B}" srcOrd="2" destOrd="0" parTransId="{21AEC34F-7C1E-40A2-973A-B9F4F0A97D90}" sibTransId="{686D2878-2117-4FF0-A2FD-DD2C103E6C9C}"/>
    <dgm:cxn modelId="{04F0EDDF-BF78-4ABB-9478-F8747FAEF6F5}" type="presOf" srcId="{21AEC34F-7C1E-40A2-973A-B9F4F0A97D90}" destId="{9E496719-97BA-42CA-9740-A724F9754EA6}" srcOrd="0" destOrd="0" presId="urn:microsoft.com/office/officeart/2005/8/layout/radial1"/>
    <dgm:cxn modelId="{118C90E2-5863-4C5F-A0EF-9FDE93C1CD28}" type="presOf" srcId="{42B64835-6BD1-4A99-8891-FF6ACB86546F}" destId="{66B22E9F-5D20-4100-BEC7-55BC91F10414}" srcOrd="0" destOrd="0" presId="urn:microsoft.com/office/officeart/2005/8/layout/radial1"/>
    <dgm:cxn modelId="{36BDC2E7-2828-47CA-9A70-85FACC2063FF}" type="presOf" srcId="{8C9A83CD-4A5F-4A0B-8D75-268E929FE77A}" destId="{FE121B28-B743-414C-B8DE-4D249FE43FD2}" srcOrd="0" destOrd="0" presId="urn:microsoft.com/office/officeart/2005/8/layout/radial1"/>
    <dgm:cxn modelId="{CFDAACFA-3845-4C15-A13F-93AC3F5D277A}" type="presOf" srcId="{21AEC34F-7C1E-40A2-973A-B9F4F0A97D90}" destId="{095125BB-DE92-4138-BC14-07CC0ABF9BFC}" srcOrd="1" destOrd="0" presId="urn:microsoft.com/office/officeart/2005/8/layout/radial1"/>
    <dgm:cxn modelId="{1F6C0922-F467-44FD-846C-9EEFAE3958A2}" type="presParOf" srcId="{DF864A61-58B2-4C3F-AF3B-C0CA8E7E4CBD}" destId="{FE121B28-B743-414C-B8DE-4D249FE43FD2}" srcOrd="0" destOrd="0" presId="urn:microsoft.com/office/officeart/2005/8/layout/radial1"/>
    <dgm:cxn modelId="{64F4FB58-63DB-41EC-A87E-21EFF933FF5F}" type="presParOf" srcId="{DF864A61-58B2-4C3F-AF3B-C0CA8E7E4CBD}" destId="{66B22E9F-5D20-4100-BEC7-55BC91F10414}" srcOrd="1" destOrd="0" presId="urn:microsoft.com/office/officeart/2005/8/layout/radial1"/>
    <dgm:cxn modelId="{3D44AA4B-8921-4CFE-8899-C0568746E29A}" type="presParOf" srcId="{66B22E9F-5D20-4100-BEC7-55BC91F10414}" destId="{80D5642E-23E6-44C1-A080-75A5B8B9B47A}" srcOrd="0" destOrd="0" presId="urn:microsoft.com/office/officeart/2005/8/layout/radial1"/>
    <dgm:cxn modelId="{3379EA47-8BBB-4FB0-A40E-AFFD6627F206}" type="presParOf" srcId="{DF864A61-58B2-4C3F-AF3B-C0CA8E7E4CBD}" destId="{2E499C00-0D2B-4C66-8D9F-423D6AF262A1}" srcOrd="2" destOrd="0" presId="urn:microsoft.com/office/officeart/2005/8/layout/radial1"/>
    <dgm:cxn modelId="{402BE260-F868-4560-B5D8-878187316302}" type="presParOf" srcId="{DF864A61-58B2-4C3F-AF3B-C0CA8E7E4CBD}" destId="{A3098182-B7DB-42BD-939F-71662517FCEF}" srcOrd="3" destOrd="0" presId="urn:microsoft.com/office/officeart/2005/8/layout/radial1"/>
    <dgm:cxn modelId="{30D164DB-AF90-407C-B96E-495E8342E175}" type="presParOf" srcId="{A3098182-B7DB-42BD-939F-71662517FCEF}" destId="{097B9E2C-DDF6-4D84-A1BE-061F9DB62981}" srcOrd="0" destOrd="0" presId="urn:microsoft.com/office/officeart/2005/8/layout/radial1"/>
    <dgm:cxn modelId="{343FB222-8510-4C26-8F41-958DE3667AEB}" type="presParOf" srcId="{DF864A61-58B2-4C3F-AF3B-C0CA8E7E4CBD}" destId="{5B743D56-2598-42DD-B9EB-AEFD3A4D268C}" srcOrd="4" destOrd="0" presId="urn:microsoft.com/office/officeart/2005/8/layout/radial1"/>
    <dgm:cxn modelId="{E0C3D8AF-8955-4EDD-8A84-F7C14C3D3458}" type="presParOf" srcId="{DF864A61-58B2-4C3F-AF3B-C0CA8E7E4CBD}" destId="{9E496719-97BA-42CA-9740-A724F9754EA6}" srcOrd="5" destOrd="0" presId="urn:microsoft.com/office/officeart/2005/8/layout/radial1"/>
    <dgm:cxn modelId="{AEA1E202-8555-4671-A5BE-7A1661AA83EF}" type="presParOf" srcId="{9E496719-97BA-42CA-9740-A724F9754EA6}" destId="{095125BB-DE92-4138-BC14-07CC0ABF9BFC}" srcOrd="0" destOrd="0" presId="urn:microsoft.com/office/officeart/2005/8/layout/radial1"/>
    <dgm:cxn modelId="{BE8356B2-CA95-4155-911B-9B01F9BD6500}" type="presParOf" srcId="{DF864A61-58B2-4C3F-AF3B-C0CA8E7E4CBD}" destId="{3A896641-AD44-4CA3-9A89-65D9C1CF81A9}" srcOrd="6" destOrd="0" presId="urn:microsoft.com/office/officeart/2005/8/layout/radial1"/>
    <dgm:cxn modelId="{221F36E2-A7E2-423A-9D3C-A47BCE67453C}" type="presParOf" srcId="{DF864A61-58B2-4C3F-AF3B-C0CA8E7E4CBD}" destId="{6B010D5D-56E9-440E-A8DD-7CABED62E5EB}" srcOrd="7" destOrd="0" presId="urn:microsoft.com/office/officeart/2005/8/layout/radial1"/>
    <dgm:cxn modelId="{B284C3F0-6F1E-4D15-B099-AFDFE6BDB1E0}" type="presParOf" srcId="{6B010D5D-56E9-440E-A8DD-7CABED62E5EB}" destId="{523EA31E-798A-4CFF-B84C-63957354900C}" srcOrd="0" destOrd="0" presId="urn:microsoft.com/office/officeart/2005/8/layout/radial1"/>
    <dgm:cxn modelId="{42CED027-9AB3-4B9E-9B4E-74580ECAAA1C}" type="presParOf" srcId="{DF864A61-58B2-4C3F-AF3B-C0CA8E7E4CBD}" destId="{9FE543DD-5819-44E4-9799-92870ACBFACF}"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CB1A4-4047-47AC-8FD6-407C346CEAB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44269E6B-6AF0-46B9-BC82-F8F04509A56A}">
      <dgm:prSet phldrT="[Text]"/>
      <dgm:spPr/>
      <dgm:t>
        <a:bodyPr/>
        <a:lstStyle/>
        <a:p>
          <a:r>
            <a:rPr lang="en-US" dirty="0"/>
            <a:t>Center</a:t>
          </a:r>
        </a:p>
      </dgm:t>
    </dgm:pt>
    <dgm:pt modelId="{F33DE551-3E2B-4E0A-9E64-383AD670CCAA}" type="parTrans" cxnId="{D8FE351C-739B-4CB0-9802-FE83F6C83EB5}">
      <dgm:prSet/>
      <dgm:spPr/>
      <dgm:t>
        <a:bodyPr/>
        <a:lstStyle/>
        <a:p>
          <a:endParaRPr lang="en-US"/>
        </a:p>
      </dgm:t>
    </dgm:pt>
    <dgm:pt modelId="{3FCE54D4-A195-4EE8-BC8C-C1D5F381856C}" type="sibTrans" cxnId="{D8FE351C-739B-4CB0-9802-FE83F6C83EB5}">
      <dgm:prSet/>
      <dgm:spPr/>
      <dgm:t>
        <a:bodyPr/>
        <a:lstStyle/>
        <a:p>
          <a:endParaRPr lang="en-US"/>
        </a:p>
      </dgm:t>
    </dgm:pt>
    <dgm:pt modelId="{41C772EE-C3BA-4AB8-A1ED-6EF33753D42B}">
      <dgm:prSet phldrT="[Text]"/>
      <dgm:spPr/>
      <dgm:t>
        <a:bodyPr/>
        <a:lstStyle/>
        <a:p>
          <a:r>
            <a:rPr lang="en-US" dirty="0"/>
            <a:t>Project</a:t>
          </a:r>
        </a:p>
      </dgm:t>
    </dgm:pt>
    <dgm:pt modelId="{4C3502FE-7228-43AE-ADBA-E597E4A782D3}" type="parTrans" cxnId="{7C03CB20-BD4F-45D7-AE1E-696E19349F81}">
      <dgm:prSet/>
      <dgm:spPr/>
      <dgm:t>
        <a:bodyPr/>
        <a:lstStyle/>
        <a:p>
          <a:endParaRPr lang="en-US"/>
        </a:p>
      </dgm:t>
    </dgm:pt>
    <dgm:pt modelId="{3C643FE4-3575-4B13-9EE9-8888F3DCEEAA}" type="sibTrans" cxnId="{7C03CB20-BD4F-45D7-AE1E-696E19349F81}">
      <dgm:prSet/>
      <dgm:spPr/>
      <dgm:t>
        <a:bodyPr/>
        <a:lstStyle/>
        <a:p>
          <a:endParaRPr lang="en-US"/>
        </a:p>
      </dgm:t>
    </dgm:pt>
    <dgm:pt modelId="{3C136277-CE1B-4945-9D92-39F6C1DC569B}">
      <dgm:prSet phldrT="[Text]"/>
      <dgm:spPr/>
      <dgm:t>
        <a:bodyPr/>
        <a:lstStyle/>
        <a:p>
          <a:r>
            <a:rPr lang="en-US" dirty="0"/>
            <a:t>Project</a:t>
          </a:r>
        </a:p>
      </dgm:t>
    </dgm:pt>
    <dgm:pt modelId="{FE4023B0-81B8-43D2-A1CE-F2FDEB6FCF39}" type="parTrans" cxnId="{7A9C2099-4EBF-4C11-9982-08612DB509A6}">
      <dgm:prSet/>
      <dgm:spPr/>
      <dgm:t>
        <a:bodyPr/>
        <a:lstStyle/>
        <a:p>
          <a:endParaRPr lang="en-US"/>
        </a:p>
      </dgm:t>
    </dgm:pt>
    <dgm:pt modelId="{605F0C3C-BA97-4A89-98E5-A11ED4B1FB5D}" type="sibTrans" cxnId="{7A9C2099-4EBF-4C11-9982-08612DB509A6}">
      <dgm:prSet/>
      <dgm:spPr/>
      <dgm:t>
        <a:bodyPr/>
        <a:lstStyle/>
        <a:p>
          <a:endParaRPr lang="en-US"/>
        </a:p>
      </dgm:t>
    </dgm:pt>
    <dgm:pt modelId="{7E6F7221-F513-4AF9-9BE2-AF810E52BDF8}">
      <dgm:prSet phldrT="[Text]"/>
      <dgm:spPr/>
      <dgm:t>
        <a:bodyPr/>
        <a:lstStyle/>
        <a:p>
          <a:r>
            <a:rPr lang="en-US" dirty="0"/>
            <a:t>Project</a:t>
          </a:r>
        </a:p>
      </dgm:t>
    </dgm:pt>
    <dgm:pt modelId="{71F0791B-DC2C-4CA3-A7F6-0AE044DB6F7D}" type="parTrans" cxnId="{3785BCF8-C60B-4B30-B22A-29C28DD8DA9E}">
      <dgm:prSet/>
      <dgm:spPr/>
      <dgm:t>
        <a:bodyPr/>
        <a:lstStyle/>
        <a:p>
          <a:endParaRPr lang="en-US"/>
        </a:p>
      </dgm:t>
    </dgm:pt>
    <dgm:pt modelId="{E3F29DF9-407C-4792-BD69-960845BE264A}" type="sibTrans" cxnId="{3785BCF8-C60B-4B30-B22A-29C28DD8DA9E}">
      <dgm:prSet/>
      <dgm:spPr/>
      <dgm:t>
        <a:bodyPr/>
        <a:lstStyle/>
        <a:p>
          <a:endParaRPr lang="en-US"/>
        </a:p>
      </dgm:t>
    </dgm:pt>
    <dgm:pt modelId="{3721C3DE-4962-4FAF-8F1A-341CF1E8647E}" type="pres">
      <dgm:prSet presAssocID="{30FCB1A4-4047-47AC-8FD6-407C346CEAB2}" presName="Name0" presStyleCnt="0">
        <dgm:presLayoutVars>
          <dgm:chMax val="1"/>
          <dgm:chPref val="1"/>
          <dgm:dir/>
          <dgm:resizeHandles/>
        </dgm:presLayoutVars>
      </dgm:prSet>
      <dgm:spPr/>
    </dgm:pt>
    <dgm:pt modelId="{4864ACCB-14EF-4701-B92A-B6B1A86D286C}" type="pres">
      <dgm:prSet presAssocID="{44269E6B-6AF0-46B9-BC82-F8F04509A56A}" presName="Parent" presStyleLbl="node1" presStyleIdx="0" presStyleCnt="2">
        <dgm:presLayoutVars>
          <dgm:chMax val="4"/>
          <dgm:chPref val="3"/>
        </dgm:presLayoutVars>
      </dgm:prSet>
      <dgm:spPr/>
    </dgm:pt>
    <dgm:pt modelId="{A7D8C5CC-E3AD-4522-AE5B-37F911679A0D}" type="pres">
      <dgm:prSet presAssocID="{41C772EE-C3BA-4AB8-A1ED-6EF33753D42B}" presName="Accent" presStyleLbl="node1" presStyleIdx="1" presStyleCnt="2"/>
      <dgm:spPr/>
    </dgm:pt>
    <dgm:pt modelId="{C855D9B6-58BF-4DBE-B034-DD7D23F5E84A}" type="pres">
      <dgm:prSet presAssocID="{41C772EE-C3BA-4AB8-A1ED-6EF33753D42B}" presName="Image1" presStyleLbl="fgImgPlace1" presStyleIdx="0" presStyleCnt="3"/>
      <dgm:spPr>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tificial Intelligence with solid fill"/>
        </a:ext>
      </dgm:extLst>
    </dgm:pt>
    <dgm:pt modelId="{64B48C7B-11DF-4D64-B317-62EDF3C93031}" type="pres">
      <dgm:prSet presAssocID="{41C772EE-C3BA-4AB8-A1ED-6EF33753D42B}" presName="Child1" presStyleLbl="revTx" presStyleIdx="0" presStyleCnt="3">
        <dgm:presLayoutVars>
          <dgm:chMax val="0"/>
          <dgm:chPref val="0"/>
          <dgm:bulletEnabled val="1"/>
        </dgm:presLayoutVars>
      </dgm:prSet>
      <dgm:spPr/>
    </dgm:pt>
    <dgm:pt modelId="{E2AC3006-75DA-4A71-BBE5-1FC48FEB4B66}" type="pres">
      <dgm:prSet presAssocID="{3C136277-CE1B-4945-9D92-39F6C1DC569B}" presName="Image2" presStyleCnt="0"/>
      <dgm:spPr/>
    </dgm:pt>
    <dgm:pt modelId="{E6A4FDB3-B969-4A2D-BD2C-A317D5273B9A}" type="pres">
      <dgm:prSet presAssocID="{3C136277-CE1B-4945-9D92-39F6C1DC569B}" presName="Image" presStyleLbl="fgImgPlace1" presStyleIdx="1" presStyleCnt="3"/>
      <dgm:spPr>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NA with solid fill"/>
        </a:ext>
      </dgm:extLst>
    </dgm:pt>
    <dgm:pt modelId="{BBB1DA0F-E742-4B1E-B984-EF10A569C809}" type="pres">
      <dgm:prSet presAssocID="{3C136277-CE1B-4945-9D92-39F6C1DC569B}" presName="Child2" presStyleLbl="revTx" presStyleIdx="1" presStyleCnt="3">
        <dgm:presLayoutVars>
          <dgm:chMax val="0"/>
          <dgm:chPref val="0"/>
          <dgm:bulletEnabled val="1"/>
        </dgm:presLayoutVars>
      </dgm:prSet>
      <dgm:spPr/>
    </dgm:pt>
    <dgm:pt modelId="{FB8E1DFA-5D6D-488B-922B-510B64D8EF11}" type="pres">
      <dgm:prSet presAssocID="{7E6F7221-F513-4AF9-9BE2-AF810E52BDF8}" presName="Image3" presStyleCnt="0"/>
      <dgm:spPr/>
    </dgm:pt>
    <dgm:pt modelId="{C066B167-9782-447A-ACCD-BDF0EB4C1D0A}" type="pres">
      <dgm:prSet presAssocID="{7E6F7221-F513-4AF9-9BE2-AF810E52BDF8}" presName="Image" presStyleLbl="fgImgPlace1" presStyleIdx="2" presStyleCnt="3"/>
      <dgm:spPr>
        <a:blipFill>
          <a:blip xmlns:r="http://schemas.openxmlformats.org/officeDocument/2006/relationships"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dicine with solid fill"/>
        </a:ext>
      </dgm:extLst>
    </dgm:pt>
    <dgm:pt modelId="{99ABA5F8-0C21-4F01-9B90-0BDFEE154ED0}" type="pres">
      <dgm:prSet presAssocID="{7E6F7221-F513-4AF9-9BE2-AF810E52BDF8}" presName="Child3" presStyleLbl="revTx" presStyleIdx="2" presStyleCnt="3">
        <dgm:presLayoutVars>
          <dgm:chMax val="0"/>
          <dgm:chPref val="0"/>
          <dgm:bulletEnabled val="1"/>
        </dgm:presLayoutVars>
      </dgm:prSet>
      <dgm:spPr/>
    </dgm:pt>
  </dgm:ptLst>
  <dgm:cxnLst>
    <dgm:cxn modelId="{D8FE351C-739B-4CB0-9802-FE83F6C83EB5}" srcId="{30FCB1A4-4047-47AC-8FD6-407C346CEAB2}" destId="{44269E6B-6AF0-46B9-BC82-F8F04509A56A}" srcOrd="0" destOrd="0" parTransId="{F33DE551-3E2B-4E0A-9E64-383AD670CCAA}" sibTransId="{3FCE54D4-A195-4EE8-BC8C-C1D5F381856C}"/>
    <dgm:cxn modelId="{7C03CB20-BD4F-45D7-AE1E-696E19349F81}" srcId="{44269E6B-6AF0-46B9-BC82-F8F04509A56A}" destId="{41C772EE-C3BA-4AB8-A1ED-6EF33753D42B}" srcOrd="0" destOrd="0" parTransId="{4C3502FE-7228-43AE-ADBA-E597E4A782D3}" sibTransId="{3C643FE4-3575-4B13-9EE9-8888F3DCEEAA}"/>
    <dgm:cxn modelId="{C6ACB568-58F9-4752-8D4A-3EF2208A1C99}" type="presOf" srcId="{44269E6B-6AF0-46B9-BC82-F8F04509A56A}" destId="{4864ACCB-14EF-4701-B92A-B6B1A86D286C}" srcOrd="0" destOrd="0" presId="urn:microsoft.com/office/officeart/2011/layout/RadialPictureList"/>
    <dgm:cxn modelId="{2F308D6C-F3E8-443B-9986-4B72F0018E8A}" type="presOf" srcId="{41C772EE-C3BA-4AB8-A1ED-6EF33753D42B}" destId="{64B48C7B-11DF-4D64-B317-62EDF3C93031}" srcOrd="0" destOrd="0" presId="urn:microsoft.com/office/officeart/2011/layout/RadialPictureList"/>
    <dgm:cxn modelId="{ADA08E7D-2480-46B8-9867-AD19DBD92CA3}" type="presOf" srcId="{7E6F7221-F513-4AF9-9BE2-AF810E52BDF8}" destId="{99ABA5F8-0C21-4F01-9B90-0BDFEE154ED0}" srcOrd="0" destOrd="0" presId="urn:microsoft.com/office/officeart/2011/layout/RadialPictureList"/>
    <dgm:cxn modelId="{7A9C2099-4EBF-4C11-9982-08612DB509A6}" srcId="{44269E6B-6AF0-46B9-BC82-F8F04509A56A}" destId="{3C136277-CE1B-4945-9D92-39F6C1DC569B}" srcOrd="1" destOrd="0" parTransId="{FE4023B0-81B8-43D2-A1CE-F2FDEB6FCF39}" sibTransId="{605F0C3C-BA97-4A89-98E5-A11ED4B1FB5D}"/>
    <dgm:cxn modelId="{869A5E9B-2FF6-4000-957B-1A55492BB946}" type="presOf" srcId="{30FCB1A4-4047-47AC-8FD6-407C346CEAB2}" destId="{3721C3DE-4962-4FAF-8F1A-341CF1E8647E}" srcOrd="0" destOrd="0" presId="urn:microsoft.com/office/officeart/2011/layout/RadialPictureList"/>
    <dgm:cxn modelId="{B61CCEE1-F617-4523-AFA2-B2C405429E77}" type="presOf" srcId="{3C136277-CE1B-4945-9D92-39F6C1DC569B}" destId="{BBB1DA0F-E742-4B1E-B984-EF10A569C809}" srcOrd="0" destOrd="0" presId="urn:microsoft.com/office/officeart/2011/layout/RadialPictureList"/>
    <dgm:cxn modelId="{3785BCF8-C60B-4B30-B22A-29C28DD8DA9E}" srcId="{44269E6B-6AF0-46B9-BC82-F8F04509A56A}" destId="{7E6F7221-F513-4AF9-9BE2-AF810E52BDF8}" srcOrd="2" destOrd="0" parTransId="{71F0791B-DC2C-4CA3-A7F6-0AE044DB6F7D}" sibTransId="{E3F29DF9-407C-4792-BD69-960845BE264A}"/>
    <dgm:cxn modelId="{974745F1-171E-4016-BD77-71FB23CEF978}" type="presParOf" srcId="{3721C3DE-4962-4FAF-8F1A-341CF1E8647E}" destId="{4864ACCB-14EF-4701-B92A-B6B1A86D286C}" srcOrd="0" destOrd="0" presId="urn:microsoft.com/office/officeart/2011/layout/RadialPictureList"/>
    <dgm:cxn modelId="{89D70FBF-60F0-4BE4-87DE-09D76F136C0A}" type="presParOf" srcId="{3721C3DE-4962-4FAF-8F1A-341CF1E8647E}" destId="{A7D8C5CC-E3AD-4522-AE5B-37F911679A0D}" srcOrd="1" destOrd="0" presId="urn:microsoft.com/office/officeart/2011/layout/RadialPictureList"/>
    <dgm:cxn modelId="{C3B34440-DBCC-4825-A6B5-45F8930E3B57}" type="presParOf" srcId="{3721C3DE-4962-4FAF-8F1A-341CF1E8647E}" destId="{C855D9B6-58BF-4DBE-B034-DD7D23F5E84A}" srcOrd="2" destOrd="0" presId="urn:microsoft.com/office/officeart/2011/layout/RadialPictureList"/>
    <dgm:cxn modelId="{2EFFF61F-0DF2-4EE0-B149-9959D525F270}" type="presParOf" srcId="{3721C3DE-4962-4FAF-8F1A-341CF1E8647E}" destId="{64B48C7B-11DF-4D64-B317-62EDF3C93031}" srcOrd="3" destOrd="0" presId="urn:microsoft.com/office/officeart/2011/layout/RadialPictureList"/>
    <dgm:cxn modelId="{FD1B90FF-A526-4C92-8674-5F190A28E5BB}" type="presParOf" srcId="{3721C3DE-4962-4FAF-8F1A-341CF1E8647E}" destId="{E2AC3006-75DA-4A71-BBE5-1FC48FEB4B66}" srcOrd="4" destOrd="0" presId="urn:microsoft.com/office/officeart/2011/layout/RadialPictureList"/>
    <dgm:cxn modelId="{80BC529E-5B06-45ED-B1F5-6B605DE472AD}" type="presParOf" srcId="{E2AC3006-75DA-4A71-BBE5-1FC48FEB4B66}" destId="{E6A4FDB3-B969-4A2D-BD2C-A317D5273B9A}" srcOrd="0" destOrd="0" presId="urn:microsoft.com/office/officeart/2011/layout/RadialPictureList"/>
    <dgm:cxn modelId="{BA9677CE-5EA5-4B42-B555-9D91EC2AFDCE}" type="presParOf" srcId="{3721C3DE-4962-4FAF-8F1A-341CF1E8647E}" destId="{BBB1DA0F-E742-4B1E-B984-EF10A569C809}" srcOrd="5" destOrd="0" presId="urn:microsoft.com/office/officeart/2011/layout/RadialPictureList"/>
    <dgm:cxn modelId="{45C2C9CD-9B54-4094-8FC1-BB1575E7BFCA}" type="presParOf" srcId="{3721C3DE-4962-4FAF-8F1A-341CF1E8647E}" destId="{FB8E1DFA-5D6D-488B-922B-510B64D8EF11}" srcOrd="6" destOrd="0" presId="urn:microsoft.com/office/officeart/2011/layout/RadialPictureList"/>
    <dgm:cxn modelId="{3E933569-D0D6-4DED-A669-5464326CF63B}" type="presParOf" srcId="{FB8E1DFA-5D6D-488B-922B-510B64D8EF11}" destId="{C066B167-9782-447A-ACCD-BDF0EB4C1D0A}" srcOrd="0" destOrd="0" presId="urn:microsoft.com/office/officeart/2011/layout/RadialPictureList"/>
    <dgm:cxn modelId="{F1D8D2D7-EE0F-4424-B12C-A3146DACF0F8}" type="presParOf" srcId="{3721C3DE-4962-4FAF-8F1A-341CF1E8647E}" destId="{99ABA5F8-0C21-4F01-9B90-0BDFEE154ED0}" srcOrd="7" destOrd="0" presId="urn:microsoft.com/office/officeart/2011/layout/RadialPictur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FCB1A4-4047-47AC-8FD6-407C346CEAB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44269E6B-6AF0-46B9-BC82-F8F04509A56A}">
      <dgm:prSet phldrT="[Text]"/>
      <dgm:spPr/>
      <dgm:t>
        <a:bodyPr/>
        <a:lstStyle/>
        <a:p>
          <a:r>
            <a:rPr lang="en-US" dirty="0"/>
            <a:t>Center</a:t>
          </a:r>
        </a:p>
      </dgm:t>
    </dgm:pt>
    <dgm:pt modelId="{F33DE551-3E2B-4E0A-9E64-383AD670CCAA}" type="parTrans" cxnId="{D8FE351C-739B-4CB0-9802-FE83F6C83EB5}">
      <dgm:prSet/>
      <dgm:spPr/>
      <dgm:t>
        <a:bodyPr/>
        <a:lstStyle/>
        <a:p>
          <a:endParaRPr lang="en-US"/>
        </a:p>
      </dgm:t>
    </dgm:pt>
    <dgm:pt modelId="{3FCE54D4-A195-4EE8-BC8C-C1D5F381856C}" type="sibTrans" cxnId="{D8FE351C-739B-4CB0-9802-FE83F6C83EB5}">
      <dgm:prSet/>
      <dgm:spPr/>
      <dgm:t>
        <a:bodyPr/>
        <a:lstStyle/>
        <a:p>
          <a:endParaRPr lang="en-US"/>
        </a:p>
      </dgm:t>
    </dgm:pt>
    <dgm:pt modelId="{41C772EE-C3BA-4AB8-A1ED-6EF33753D42B}">
      <dgm:prSet phldrT="[Text]"/>
      <dgm:spPr/>
      <dgm:t>
        <a:bodyPr/>
        <a:lstStyle/>
        <a:p>
          <a:r>
            <a:rPr lang="en-US" dirty="0"/>
            <a:t>Project</a:t>
          </a:r>
        </a:p>
      </dgm:t>
    </dgm:pt>
    <dgm:pt modelId="{4C3502FE-7228-43AE-ADBA-E597E4A782D3}" type="parTrans" cxnId="{7C03CB20-BD4F-45D7-AE1E-696E19349F81}">
      <dgm:prSet/>
      <dgm:spPr/>
      <dgm:t>
        <a:bodyPr/>
        <a:lstStyle/>
        <a:p>
          <a:endParaRPr lang="en-US"/>
        </a:p>
      </dgm:t>
    </dgm:pt>
    <dgm:pt modelId="{3C643FE4-3575-4B13-9EE9-8888F3DCEEAA}" type="sibTrans" cxnId="{7C03CB20-BD4F-45D7-AE1E-696E19349F81}">
      <dgm:prSet/>
      <dgm:spPr/>
      <dgm:t>
        <a:bodyPr/>
        <a:lstStyle/>
        <a:p>
          <a:endParaRPr lang="en-US"/>
        </a:p>
      </dgm:t>
    </dgm:pt>
    <dgm:pt modelId="{3C136277-CE1B-4945-9D92-39F6C1DC569B}">
      <dgm:prSet phldrT="[Text]"/>
      <dgm:spPr/>
      <dgm:t>
        <a:bodyPr/>
        <a:lstStyle/>
        <a:p>
          <a:r>
            <a:rPr lang="en-US" dirty="0"/>
            <a:t>Project</a:t>
          </a:r>
        </a:p>
      </dgm:t>
    </dgm:pt>
    <dgm:pt modelId="{FE4023B0-81B8-43D2-A1CE-F2FDEB6FCF39}" type="parTrans" cxnId="{7A9C2099-4EBF-4C11-9982-08612DB509A6}">
      <dgm:prSet/>
      <dgm:spPr/>
      <dgm:t>
        <a:bodyPr/>
        <a:lstStyle/>
        <a:p>
          <a:endParaRPr lang="en-US"/>
        </a:p>
      </dgm:t>
    </dgm:pt>
    <dgm:pt modelId="{605F0C3C-BA97-4A89-98E5-A11ED4B1FB5D}" type="sibTrans" cxnId="{7A9C2099-4EBF-4C11-9982-08612DB509A6}">
      <dgm:prSet/>
      <dgm:spPr/>
      <dgm:t>
        <a:bodyPr/>
        <a:lstStyle/>
        <a:p>
          <a:endParaRPr lang="en-US"/>
        </a:p>
      </dgm:t>
    </dgm:pt>
    <dgm:pt modelId="{7E6F7221-F513-4AF9-9BE2-AF810E52BDF8}">
      <dgm:prSet phldrT="[Text]"/>
      <dgm:spPr/>
      <dgm:t>
        <a:bodyPr/>
        <a:lstStyle/>
        <a:p>
          <a:r>
            <a:rPr lang="en-US" dirty="0"/>
            <a:t>Project</a:t>
          </a:r>
        </a:p>
      </dgm:t>
    </dgm:pt>
    <dgm:pt modelId="{71F0791B-DC2C-4CA3-A7F6-0AE044DB6F7D}" type="parTrans" cxnId="{3785BCF8-C60B-4B30-B22A-29C28DD8DA9E}">
      <dgm:prSet/>
      <dgm:spPr/>
      <dgm:t>
        <a:bodyPr/>
        <a:lstStyle/>
        <a:p>
          <a:endParaRPr lang="en-US"/>
        </a:p>
      </dgm:t>
    </dgm:pt>
    <dgm:pt modelId="{E3F29DF9-407C-4792-BD69-960845BE264A}" type="sibTrans" cxnId="{3785BCF8-C60B-4B30-B22A-29C28DD8DA9E}">
      <dgm:prSet/>
      <dgm:spPr/>
      <dgm:t>
        <a:bodyPr/>
        <a:lstStyle/>
        <a:p>
          <a:endParaRPr lang="en-US"/>
        </a:p>
      </dgm:t>
    </dgm:pt>
    <dgm:pt modelId="{3721C3DE-4962-4FAF-8F1A-341CF1E8647E}" type="pres">
      <dgm:prSet presAssocID="{30FCB1A4-4047-47AC-8FD6-407C346CEAB2}" presName="Name0" presStyleCnt="0">
        <dgm:presLayoutVars>
          <dgm:chMax val="1"/>
          <dgm:chPref val="1"/>
          <dgm:dir/>
          <dgm:resizeHandles/>
        </dgm:presLayoutVars>
      </dgm:prSet>
      <dgm:spPr/>
    </dgm:pt>
    <dgm:pt modelId="{4864ACCB-14EF-4701-B92A-B6B1A86D286C}" type="pres">
      <dgm:prSet presAssocID="{44269E6B-6AF0-46B9-BC82-F8F04509A56A}" presName="Parent" presStyleLbl="node1" presStyleIdx="0" presStyleCnt="2">
        <dgm:presLayoutVars>
          <dgm:chMax val="4"/>
          <dgm:chPref val="3"/>
        </dgm:presLayoutVars>
      </dgm:prSet>
      <dgm:spPr/>
    </dgm:pt>
    <dgm:pt modelId="{A7D8C5CC-E3AD-4522-AE5B-37F911679A0D}" type="pres">
      <dgm:prSet presAssocID="{41C772EE-C3BA-4AB8-A1ED-6EF33753D42B}" presName="Accent" presStyleLbl="node1" presStyleIdx="1" presStyleCnt="2"/>
      <dgm:spPr/>
    </dgm:pt>
    <dgm:pt modelId="{C855D9B6-58BF-4DBE-B034-DD7D23F5E84A}" type="pres">
      <dgm:prSet presAssocID="{41C772EE-C3BA-4AB8-A1ED-6EF33753D42B}" presName="Image1" presStyleLbl="fgImgPlace1" presStyleIdx="0" presStyleCnt="3"/>
      <dgm:spPr>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ig with solid fill"/>
        </a:ext>
      </dgm:extLst>
    </dgm:pt>
    <dgm:pt modelId="{64B48C7B-11DF-4D64-B317-62EDF3C93031}" type="pres">
      <dgm:prSet presAssocID="{41C772EE-C3BA-4AB8-A1ED-6EF33753D42B}" presName="Child1" presStyleLbl="revTx" presStyleIdx="0" presStyleCnt="3">
        <dgm:presLayoutVars>
          <dgm:chMax val="0"/>
          <dgm:chPref val="0"/>
          <dgm:bulletEnabled val="1"/>
        </dgm:presLayoutVars>
      </dgm:prSet>
      <dgm:spPr/>
    </dgm:pt>
    <dgm:pt modelId="{E2AC3006-75DA-4A71-BBE5-1FC48FEB4B66}" type="pres">
      <dgm:prSet presAssocID="{3C136277-CE1B-4945-9D92-39F6C1DC569B}" presName="Image2" presStyleCnt="0"/>
      <dgm:spPr/>
    </dgm:pt>
    <dgm:pt modelId="{E6A4FDB3-B969-4A2D-BD2C-A317D5273B9A}" type="pres">
      <dgm:prSet presAssocID="{3C136277-CE1B-4945-9D92-39F6C1DC569B}" presName="Image" presStyleLbl="fgImgPlace1" presStyleIdx="1" presStyleCnt="3"/>
      <dgm:spPr>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atistics with solid fill"/>
        </a:ext>
      </dgm:extLst>
    </dgm:pt>
    <dgm:pt modelId="{BBB1DA0F-E742-4B1E-B984-EF10A569C809}" type="pres">
      <dgm:prSet presAssocID="{3C136277-CE1B-4945-9D92-39F6C1DC569B}" presName="Child2" presStyleLbl="revTx" presStyleIdx="1" presStyleCnt="3">
        <dgm:presLayoutVars>
          <dgm:chMax val="0"/>
          <dgm:chPref val="0"/>
          <dgm:bulletEnabled val="1"/>
        </dgm:presLayoutVars>
      </dgm:prSet>
      <dgm:spPr/>
    </dgm:pt>
    <dgm:pt modelId="{FB8E1DFA-5D6D-488B-922B-510B64D8EF11}" type="pres">
      <dgm:prSet presAssocID="{7E6F7221-F513-4AF9-9BE2-AF810E52BDF8}" presName="Image3" presStyleCnt="0"/>
      <dgm:spPr/>
    </dgm:pt>
    <dgm:pt modelId="{C066B167-9782-447A-ACCD-BDF0EB4C1D0A}" type="pres">
      <dgm:prSet presAssocID="{7E6F7221-F513-4AF9-9BE2-AF810E52BDF8}" presName="Image" presStyleLbl="fgImgPlace1" presStyleIdx="2" presStyleCnt="3"/>
      <dgm:spPr>
        <a:blipFill>
          <a:blip xmlns:r="http://schemas.openxmlformats.org/officeDocument/2006/relationships" r:embed="rId5">
            <a:duotone>
              <a:prstClr val="black"/>
              <a:schemeClr val="accent2">
                <a:tint val="45000"/>
                <a:satMod val="400000"/>
              </a:schemeClr>
            </a:duotone>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chart with solid fill"/>
        </a:ext>
      </dgm:extLst>
    </dgm:pt>
    <dgm:pt modelId="{99ABA5F8-0C21-4F01-9B90-0BDFEE154ED0}" type="pres">
      <dgm:prSet presAssocID="{7E6F7221-F513-4AF9-9BE2-AF810E52BDF8}" presName="Child3" presStyleLbl="revTx" presStyleIdx="2" presStyleCnt="3">
        <dgm:presLayoutVars>
          <dgm:chMax val="0"/>
          <dgm:chPref val="0"/>
          <dgm:bulletEnabled val="1"/>
        </dgm:presLayoutVars>
      </dgm:prSet>
      <dgm:spPr/>
    </dgm:pt>
  </dgm:ptLst>
  <dgm:cxnLst>
    <dgm:cxn modelId="{D8FE351C-739B-4CB0-9802-FE83F6C83EB5}" srcId="{30FCB1A4-4047-47AC-8FD6-407C346CEAB2}" destId="{44269E6B-6AF0-46B9-BC82-F8F04509A56A}" srcOrd="0" destOrd="0" parTransId="{F33DE551-3E2B-4E0A-9E64-383AD670CCAA}" sibTransId="{3FCE54D4-A195-4EE8-BC8C-C1D5F381856C}"/>
    <dgm:cxn modelId="{7C03CB20-BD4F-45D7-AE1E-696E19349F81}" srcId="{44269E6B-6AF0-46B9-BC82-F8F04509A56A}" destId="{41C772EE-C3BA-4AB8-A1ED-6EF33753D42B}" srcOrd="0" destOrd="0" parTransId="{4C3502FE-7228-43AE-ADBA-E597E4A782D3}" sibTransId="{3C643FE4-3575-4B13-9EE9-8888F3DCEEAA}"/>
    <dgm:cxn modelId="{C6ACB568-58F9-4752-8D4A-3EF2208A1C99}" type="presOf" srcId="{44269E6B-6AF0-46B9-BC82-F8F04509A56A}" destId="{4864ACCB-14EF-4701-B92A-B6B1A86D286C}" srcOrd="0" destOrd="0" presId="urn:microsoft.com/office/officeart/2011/layout/RadialPictureList"/>
    <dgm:cxn modelId="{2F308D6C-F3E8-443B-9986-4B72F0018E8A}" type="presOf" srcId="{41C772EE-C3BA-4AB8-A1ED-6EF33753D42B}" destId="{64B48C7B-11DF-4D64-B317-62EDF3C93031}" srcOrd="0" destOrd="0" presId="urn:microsoft.com/office/officeart/2011/layout/RadialPictureList"/>
    <dgm:cxn modelId="{ADA08E7D-2480-46B8-9867-AD19DBD92CA3}" type="presOf" srcId="{7E6F7221-F513-4AF9-9BE2-AF810E52BDF8}" destId="{99ABA5F8-0C21-4F01-9B90-0BDFEE154ED0}" srcOrd="0" destOrd="0" presId="urn:microsoft.com/office/officeart/2011/layout/RadialPictureList"/>
    <dgm:cxn modelId="{7A9C2099-4EBF-4C11-9982-08612DB509A6}" srcId="{44269E6B-6AF0-46B9-BC82-F8F04509A56A}" destId="{3C136277-CE1B-4945-9D92-39F6C1DC569B}" srcOrd="1" destOrd="0" parTransId="{FE4023B0-81B8-43D2-A1CE-F2FDEB6FCF39}" sibTransId="{605F0C3C-BA97-4A89-98E5-A11ED4B1FB5D}"/>
    <dgm:cxn modelId="{869A5E9B-2FF6-4000-957B-1A55492BB946}" type="presOf" srcId="{30FCB1A4-4047-47AC-8FD6-407C346CEAB2}" destId="{3721C3DE-4962-4FAF-8F1A-341CF1E8647E}" srcOrd="0" destOrd="0" presId="urn:microsoft.com/office/officeart/2011/layout/RadialPictureList"/>
    <dgm:cxn modelId="{B61CCEE1-F617-4523-AFA2-B2C405429E77}" type="presOf" srcId="{3C136277-CE1B-4945-9D92-39F6C1DC569B}" destId="{BBB1DA0F-E742-4B1E-B984-EF10A569C809}" srcOrd="0" destOrd="0" presId="urn:microsoft.com/office/officeart/2011/layout/RadialPictureList"/>
    <dgm:cxn modelId="{3785BCF8-C60B-4B30-B22A-29C28DD8DA9E}" srcId="{44269E6B-6AF0-46B9-BC82-F8F04509A56A}" destId="{7E6F7221-F513-4AF9-9BE2-AF810E52BDF8}" srcOrd="2" destOrd="0" parTransId="{71F0791B-DC2C-4CA3-A7F6-0AE044DB6F7D}" sibTransId="{E3F29DF9-407C-4792-BD69-960845BE264A}"/>
    <dgm:cxn modelId="{974745F1-171E-4016-BD77-71FB23CEF978}" type="presParOf" srcId="{3721C3DE-4962-4FAF-8F1A-341CF1E8647E}" destId="{4864ACCB-14EF-4701-B92A-B6B1A86D286C}" srcOrd="0" destOrd="0" presId="urn:microsoft.com/office/officeart/2011/layout/RadialPictureList"/>
    <dgm:cxn modelId="{89D70FBF-60F0-4BE4-87DE-09D76F136C0A}" type="presParOf" srcId="{3721C3DE-4962-4FAF-8F1A-341CF1E8647E}" destId="{A7D8C5CC-E3AD-4522-AE5B-37F911679A0D}" srcOrd="1" destOrd="0" presId="urn:microsoft.com/office/officeart/2011/layout/RadialPictureList"/>
    <dgm:cxn modelId="{C3B34440-DBCC-4825-A6B5-45F8930E3B57}" type="presParOf" srcId="{3721C3DE-4962-4FAF-8F1A-341CF1E8647E}" destId="{C855D9B6-58BF-4DBE-B034-DD7D23F5E84A}" srcOrd="2" destOrd="0" presId="urn:microsoft.com/office/officeart/2011/layout/RadialPictureList"/>
    <dgm:cxn modelId="{2EFFF61F-0DF2-4EE0-B149-9959D525F270}" type="presParOf" srcId="{3721C3DE-4962-4FAF-8F1A-341CF1E8647E}" destId="{64B48C7B-11DF-4D64-B317-62EDF3C93031}" srcOrd="3" destOrd="0" presId="urn:microsoft.com/office/officeart/2011/layout/RadialPictureList"/>
    <dgm:cxn modelId="{FD1B90FF-A526-4C92-8674-5F190A28E5BB}" type="presParOf" srcId="{3721C3DE-4962-4FAF-8F1A-341CF1E8647E}" destId="{E2AC3006-75DA-4A71-BBE5-1FC48FEB4B66}" srcOrd="4" destOrd="0" presId="urn:microsoft.com/office/officeart/2011/layout/RadialPictureList"/>
    <dgm:cxn modelId="{80BC529E-5B06-45ED-B1F5-6B605DE472AD}" type="presParOf" srcId="{E2AC3006-75DA-4A71-BBE5-1FC48FEB4B66}" destId="{E6A4FDB3-B969-4A2D-BD2C-A317D5273B9A}" srcOrd="0" destOrd="0" presId="urn:microsoft.com/office/officeart/2011/layout/RadialPictureList"/>
    <dgm:cxn modelId="{BA9677CE-5EA5-4B42-B555-9D91EC2AFDCE}" type="presParOf" srcId="{3721C3DE-4962-4FAF-8F1A-341CF1E8647E}" destId="{BBB1DA0F-E742-4B1E-B984-EF10A569C809}" srcOrd="5" destOrd="0" presId="urn:microsoft.com/office/officeart/2011/layout/RadialPictureList"/>
    <dgm:cxn modelId="{45C2C9CD-9B54-4094-8FC1-BB1575E7BFCA}" type="presParOf" srcId="{3721C3DE-4962-4FAF-8F1A-341CF1E8647E}" destId="{FB8E1DFA-5D6D-488B-922B-510B64D8EF11}" srcOrd="6" destOrd="0" presId="urn:microsoft.com/office/officeart/2011/layout/RadialPictureList"/>
    <dgm:cxn modelId="{3E933569-D0D6-4DED-A669-5464326CF63B}" type="presParOf" srcId="{FB8E1DFA-5D6D-488B-922B-510B64D8EF11}" destId="{C066B167-9782-447A-ACCD-BDF0EB4C1D0A}" srcOrd="0" destOrd="0" presId="urn:microsoft.com/office/officeart/2011/layout/RadialPictureList"/>
    <dgm:cxn modelId="{F1D8D2D7-EE0F-4424-B12C-A3146DACF0F8}" type="presParOf" srcId="{3721C3DE-4962-4FAF-8F1A-341CF1E8647E}" destId="{99ABA5F8-0C21-4F01-9B90-0BDFEE154ED0}" srcOrd="7" destOrd="0" presId="urn:microsoft.com/office/officeart/2011/layout/RadialPicture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21B28-B743-414C-B8DE-4D249FE43FD2}">
      <dsp:nvSpPr>
        <dsp:cNvPr id="0" name=""/>
        <dsp:cNvSpPr/>
      </dsp:nvSpPr>
      <dsp:spPr>
        <a:xfrm>
          <a:off x="1845468" y="1345776"/>
          <a:ext cx="1033462" cy="1033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CoDC</a:t>
          </a:r>
        </a:p>
      </dsp:txBody>
      <dsp:txXfrm>
        <a:off x="1996815" y="1497123"/>
        <a:ext cx="730768" cy="730768"/>
      </dsp:txXfrm>
    </dsp:sp>
    <dsp:sp modelId="{66B22E9F-5D20-4100-BEC7-55BC91F10414}">
      <dsp:nvSpPr>
        <dsp:cNvPr id="0" name=""/>
        <dsp:cNvSpPr/>
      </dsp:nvSpPr>
      <dsp:spPr>
        <a:xfrm rot="16200000">
          <a:off x="2206706" y="1170595"/>
          <a:ext cx="310986" cy="39375"/>
        </a:xfrm>
        <a:custGeom>
          <a:avLst/>
          <a:gdLst/>
          <a:ahLst/>
          <a:cxnLst/>
          <a:rect l="0" t="0" r="0" b="0"/>
          <a:pathLst>
            <a:path>
              <a:moveTo>
                <a:pt x="0" y="19687"/>
              </a:moveTo>
              <a:lnTo>
                <a:pt x="310986" y="19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4425" y="1182508"/>
        <a:ext cx="15549" cy="15549"/>
      </dsp:txXfrm>
    </dsp:sp>
    <dsp:sp modelId="{2E499C00-0D2B-4C66-8D9F-423D6AF262A1}">
      <dsp:nvSpPr>
        <dsp:cNvPr id="0" name=""/>
        <dsp:cNvSpPr/>
      </dsp:nvSpPr>
      <dsp:spPr>
        <a:xfrm>
          <a:off x="1845468" y="1327"/>
          <a:ext cx="1033462" cy="1033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Center</a:t>
          </a:r>
        </a:p>
      </dsp:txBody>
      <dsp:txXfrm>
        <a:off x="1996815" y="152674"/>
        <a:ext cx="730768" cy="730768"/>
      </dsp:txXfrm>
    </dsp:sp>
    <dsp:sp modelId="{A3098182-B7DB-42BD-939F-71662517FCEF}">
      <dsp:nvSpPr>
        <dsp:cNvPr id="0" name=""/>
        <dsp:cNvSpPr/>
      </dsp:nvSpPr>
      <dsp:spPr>
        <a:xfrm>
          <a:off x="2878931" y="1842819"/>
          <a:ext cx="310986" cy="39375"/>
        </a:xfrm>
        <a:custGeom>
          <a:avLst/>
          <a:gdLst/>
          <a:ahLst/>
          <a:cxnLst/>
          <a:rect l="0" t="0" r="0" b="0"/>
          <a:pathLst>
            <a:path>
              <a:moveTo>
                <a:pt x="0" y="19687"/>
              </a:moveTo>
              <a:lnTo>
                <a:pt x="310986" y="19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6649" y="1854732"/>
        <a:ext cx="15549" cy="15549"/>
      </dsp:txXfrm>
    </dsp:sp>
    <dsp:sp modelId="{5B743D56-2598-42DD-B9EB-AEFD3A4D268C}">
      <dsp:nvSpPr>
        <dsp:cNvPr id="0" name=""/>
        <dsp:cNvSpPr/>
      </dsp:nvSpPr>
      <dsp:spPr>
        <a:xfrm>
          <a:off x="3189917" y="1345776"/>
          <a:ext cx="1033462" cy="1033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Center</a:t>
          </a:r>
        </a:p>
      </dsp:txBody>
      <dsp:txXfrm>
        <a:off x="3341264" y="1497123"/>
        <a:ext cx="730768" cy="730768"/>
      </dsp:txXfrm>
    </dsp:sp>
    <dsp:sp modelId="{9E496719-97BA-42CA-9740-A724F9754EA6}">
      <dsp:nvSpPr>
        <dsp:cNvPr id="0" name=""/>
        <dsp:cNvSpPr/>
      </dsp:nvSpPr>
      <dsp:spPr>
        <a:xfrm rot="5400000">
          <a:off x="2206706" y="2515044"/>
          <a:ext cx="310986" cy="39375"/>
        </a:xfrm>
        <a:custGeom>
          <a:avLst/>
          <a:gdLst/>
          <a:ahLst/>
          <a:cxnLst/>
          <a:rect l="0" t="0" r="0" b="0"/>
          <a:pathLst>
            <a:path>
              <a:moveTo>
                <a:pt x="0" y="19687"/>
              </a:moveTo>
              <a:lnTo>
                <a:pt x="310986" y="19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4425" y="2526957"/>
        <a:ext cx="15549" cy="15549"/>
      </dsp:txXfrm>
    </dsp:sp>
    <dsp:sp modelId="{3A896641-AD44-4CA3-9A89-65D9C1CF81A9}">
      <dsp:nvSpPr>
        <dsp:cNvPr id="0" name=""/>
        <dsp:cNvSpPr/>
      </dsp:nvSpPr>
      <dsp:spPr>
        <a:xfrm>
          <a:off x="1845468" y="2690224"/>
          <a:ext cx="1033462" cy="1033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Center</a:t>
          </a:r>
        </a:p>
      </dsp:txBody>
      <dsp:txXfrm>
        <a:off x="1996815" y="2841571"/>
        <a:ext cx="730768" cy="730768"/>
      </dsp:txXfrm>
    </dsp:sp>
    <dsp:sp modelId="{6B010D5D-56E9-440E-A8DD-7CABED62E5EB}">
      <dsp:nvSpPr>
        <dsp:cNvPr id="0" name=""/>
        <dsp:cNvSpPr/>
      </dsp:nvSpPr>
      <dsp:spPr>
        <a:xfrm rot="10800000">
          <a:off x="1534482" y="1842820"/>
          <a:ext cx="310986" cy="39375"/>
        </a:xfrm>
        <a:custGeom>
          <a:avLst/>
          <a:gdLst/>
          <a:ahLst/>
          <a:cxnLst/>
          <a:rect l="0" t="0" r="0" b="0"/>
          <a:pathLst>
            <a:path>
              <a:moveTo>
                <a:pt x="0" y="19687"/>
              </a:moveTo>
              <a:lnTo>
                <a:pt x="310986" y="196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82201" y="1854732"/>
        <a:ext cx="15549" cy="15549"/>
      </dsp:txXfrm>
    </dsp:sp>
    <dsp:sp modelId="{9FE543DD-5819-44E4-9799-92870ACBFACF}">
      <dsp:nvSpPr>
        <dsp:cNvPr id="0" name=""/>
        <dsp:cNvSpPr/>
      </dsp:nvSpPr>
      <dsp:spPr>
        <a:xfrm>
          <a:off x="501020" y="1345776"/>
          <a:ext cx="1033462" cy="1033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Center</a:t>
          </a:r>
        </a:p>
      </dsp:txBody>
      <dsp:txXfrm>
        <a:off x="652367" y="1497123"/>
        <a:ext cx="730768" cy="730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4ACCB-14EF-4701-B92A-B6B1A86D286C}">
      <dsp:nvSpPr>
        <dsp:cNvPr id="0" name=""/>
        <dsp:cNvSpPr/>
      </dsp:nvSpPr>
      <dsp:spPr>
        <a:xfrm>
          <a:off x="643905" y="951902"/>
          <a:ext cx="1248640" cy="1248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Center</a:t>
          </a:r>
        </a:p>
      </dsp:txBody>
      <dsp:txXfrm>
        <a:off x="826764" y="1134770"/>
        <a:ext cx="882922" cy="882965"/>
      </dsp:txXfrm>
    </dsp:sp>
    <dsp:sp modelId="{A7D8C5CC-E3AD-4522-AE5B-37F911679A0D}">
      <dsp:nvSpPr>
        <dsp:cNvPr id="0" name=""/>
        <dsp:cNvSpPr/>
      </dsp:nvSpPr>
      <dsp:spPr>
        <a:xfrm>
          <a:off x="0" y="257625"/>
          <a:ext cx="2517052" cy="2623874"/>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5D9B6-58BF-4DBE-B034-DD7D23F5E84A}">
      <dsp:nvSpPr>
        <dsp:cNvPr id="0" name=""/>
        <dsp:cNvSpPr/>
      </dsp:nvSpPr>
      <dsp:spPr>
        <a:xfrm>
          <a:off x="1853374" y="478817"/>
          <a:ext cx="668901" cy="669088"/>
        </a:xfrm>
        <a:prstGeom prst="ellipse">
          <a:avLst/>
        </a:prstGeom>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B48C7B-11DF-4D64-B317-62EDF3C93031}">
      <dsp:nvSpPr>
        <dsp:cNvPr id="0" name=""/>
        <dsp:cNvSpPr/>
      </dsp:nvSpPr>
      <dsp:spPr>
        <a:xfrm>
          <a:off x="2573012" y="489575"/>
          <a:ext cx="895350" cy="647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US" sz="2200" kern="1200" dirty="0"/>
            <a:t>Project</a:t>
          </a:r>
        </a:p>
      </dsp:txBody>
      <dsp:txXfrm>
        <a:off x="2573012" y="489575"/>
        <a:ext cx="895350" cy="647572"/>
      </dsp:txXfrm>
    </dsp:sp>
    <dsp:sp modelId="{E6A4FDB3-B969-4A2D-BD2C-A317D5273B9A}">
      <dsp:nvSpPr>
        <dsp:cNvPr id="0" name=""/>
        <dsp:cNvSpPr/>
      </dsp:nvSpPr>
      <dsp:spPr>
        <a:xfrm>
          <a:off x="2111906" y="1240003"/>
          <a:ext cx="668901" cy="669088"/>
        </a:xfrm>
        <a:prstGeom prst="ellipse">
          <a:avLst/>
        </a:prstGeom>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B1DA0F-E742-4B1E-B984-EF10A569C809}">
      <dsp:nvSpPr>
        <dsp:cNvPr id="0" name=""/>
        <dsp:cNvSpPr/>
      </dsp:nvSpPr>
      <dsp:spPr>
        <a:xfrm>
          <a:off x="2835275" y="1249449"/>
          <a:ext cx="895350" cy="647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US" sz="2200" kern="1200" dirty="0"/>
            <a:t>Project</a:t>
          </a:r>
        </a:p>
      </dsp:txBody>
      <dsp:txXfrm>
        <a:off x="2835275" y="1249449"/>
        <a:ext cx="895350" cy="647572"/>
      </dsp:txXfrm>
    </dsp:sp>
    <dsp:sp modelId="{C066B167-9782-447A-ACCD-BDF0EB4C1D0A}">
      <dsp:nvSpPr>
        <dsp:cNvPr id="0" name=""/>
        <dsp:cNvSpPr/>
      </dsp:nvSpPr>
      <dsp:spPr>
        <a:xfrm>
          <a:off x="1853374" y="2011947"/>
          <a:ext cx="668901" cy="669088"/>
        </a:xfrm>
        <a:prstGeom prst="ellipse">
          <a:avLst/>
        </a:prstGeom>
        <a:blipFill>
          <a:blip xmlns:r="http://schemas.openxmlformats.org/officeDocument/2006/relationships"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ABA5F8-0C21-4F01-9B90-0BDFEE154ED0}">
      <dsp:nvSpPr>
        <dsp:cNvPr id="0" name=""/>
        <dsp:cNvSpPr/>
      </dsp:nvSpPr>
      <dsp:spPr>
        <a:xfrm>
          <a:off x="2573012" y="2025591"/>
          <a:ext cx="895350" cy="647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US" sz="2200" kern="1200" dirty="0"/>
            <a:t>Project</a:t>
          </a:r>
        </a:p>
      </dsp:txBody>
      <dsp:txXfrm>
        <a:off x="2573012" y="2025591"/>
        <a:ext cx="895350" cy="647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4ACCB-14EF-4701-B92A-B6B1A86D286C}">
      <dsp:nvSpPr>
        <dsp:cNvPr id="0" name=""/>
        <dsp:cNvSpPr/>
      </dsp:nvSpPr>
      <dsp:spPr>
        <a:xfrm>
          <a:off x="667470" y="1036135"/>
          <a:ext cx="1294335" cy="12943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Center</a:t>
          </a:r>
        </a:p>
      </dsp:txBody>
      <dsp:txXfrm>
        <a:off x="857021" y="1225695"/>
        <a:ext cx="915233" cy="915279"/>
      </dsp:txXfrm>
    </dsp:sp>
    <dsp:sp modelId="{A7D8C5CC-E3AD-4522-AE5B-37F911679A0D}">
      <dsp:nvSpPr>
        <dsp:cNvPr id="0" name=""/>
        <dsp:cNvSpPr/>
      </dsp:nvSpPr>
      <dsp:spPr>
        <a:xfrm>
          <a:off x="0" y="316450"/>
          <a:ext cx="2609166" cy="2719897"/>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5D9B6-58BF-4DBE-B034-DD7D23F5E84A}">
      <dsp:nvSpPr>
        <dsp:cNvPr id="0" name=""/>
        <dsp:cNvSpPr/>
      </dsp:nvSpPr>
      <dsp:spPr>
        <a:xfrm>
          <a:off x="1921200" y="545738"/>
          <a:ext cx="693379" cy="693573"/>
        </a:xfrm>
        <a:prstGeom prst="ellipse">
          <a:avLst/>
        </a:prstGeom>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B48C7B-11DF-4D64-B317-62EDF3C93031}">
      <dsp:nvSpPr>
        <dsp:cNvPr id="0" name=""/>
        <dsp:cNvSpPr/>
      </dsp:nvSpPr>
      <dsp:spPr>
        <a:xfrm>
          <a:off x="2667173" y="556889"/>
          <a:ext cx="928116" cy="67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kern="1200" dirty="0"/>
            <a:t>Project</a:t>
          </a:r>
        </a:p>
      </dsp:txBody>
      <dsp:txXfrm>
        <a:off x="2667173" y="556889"/>
        <a:ext cx="928116" cy="671270"/>
      </dsp:txXfrm>
    </dsp:sp>
    <dsp:sp modelId="{E6A4FDB3-B969-4A2D-BD2C-A317D5273B9A}">
      <dsp:nvSpPr>
        <dsp:cNvPr id="0" name=""/>
        <dsp:cNvSpPr/>
      </dsp:nvSpPr>
      <dsp:spPr>
        <a:xfrm>
          <a:off x="2189193" y="1334780"/>
          <a:ext cx="693379" cy="693573"/>
        </a:xfrm>
        <a:prstGeom prst="ellipse">
          <a:avLst/>
        </a:prstGeom>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B1DA0F-E742-4B1E-B984-EF10A569C809}">
      <dsp:nvSpPr>
        <dsp:cNvPr id="0" name=""/>
        <dsp:cNvSpPr/>
      </dsp:nvSpPr>
      <dsp:spPr>
        <a:xfrm>
          <a:off x="2939034" y="1344572"/>
          <a:ext cx="928116" cy="67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kern="1200" dirty="0"/>
            <a:t>Project</a:t>
          </a:r>
        </a:p>
      </dsp:txBody>
      <dsp:txXfrm>
        <a:off x="2939034" y="1344572"/>
        <a:ext cx="928116" cy="671270"/>
      </dsp:txXfrm>
    </dsp:sp>
    <dsp:sp modelId="{C066B167-9782-447A-ACCD-BDF0EB4C1D0A}">
      <dsp:nvSpPr>
        <dsp:cNvPr id="0" name=""/>
        <dsp:cNvSpPr/>
      </dsp:nvSpPr>
      <dsp:spPr>
        <a:xfrm>
          <a:off x="1921200" y="2134974"/>
          <a:ext cx="693379" cy="693573"/>
        </a:xfrm>
        <a:prstGeom prst="ellipse">
          <a:avLst/>
        </a:prstGeom>
        <a:blipFill>
          <a:blip xmlns:r="http://schemas.openxmlformats.org/officeDocument/2006/relationships" r:embed="rId5">
            <a:duotone>
              <a:prstClr val="black"/>
              <a:schemeClr val="accent2">
                <a:tint val="45000"/>
                <a:satMod val="400000"/>
              </a:schemeClr>
            </a:duotone>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ABA5F8-0C21-4F01-9B90-0BDFEE154ED0}">
      <dsp:nvSpPr>
        <dsp:cNvPr id="0" name=""/>
        <dsp:cNvSpPr/>
      </dsp:nvSpPr>
      <dsp:spPr>
        <a:xfrm>
          <a:off x="2667173" y="2149117"/>
          <a:ext cx="928116" cy="67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kern="1200" dirty="0"/>
            <a:t>Project</a:t>
          </a:r>
        </a:p>
      </dsp:txBody>
      <dsp:txXfrm>
        <a:off x="2667173" y="2149117"/>
        <a:ext cx="928116" cy="67127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05A9C0-665D-9044-A9CA-13F148D5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F7E903-9FA5-274F-BAD3-64F8BDEE2F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D3DC65-4748-B44A-8B87-E021CDE90480}" type="datetimeFigureOut">
              <a:rPr lang="en-US" smtClean="0"/>
              <a:t>3/13/2023</a:t>
            </a:fld>
            <a:endParaRPr lang="en-US"/>
          </a:p>
        </p:txBody>
      </p:sp>
      <p:sp>
        <p:nvSpPr>
          <p:cNvPr id="4" name="Footer Placeholder 3">
            <a:extLst>
              <a:ext uri="{FF2B5EF4-FFF2-40B4-BE49-F238E27FC236}">
                <a16:creationId xmlns:a16="http://schemas.microsoft.com/office/drawing/2014/main" id="{4D29D2E3-5EC5-8C4E-81D6-4B9BEFC5AD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19D3F-6023-A748-ABBC-2D63DC6A9B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62E64-9602-E347-A7CC-2273AE9D771F}" type="slidenum">
              <a:rPr lang="en-US" smtClean="0"/>
              <a:t>‹#›</a:t>
            </a:fld>
            <a:endParaRPr lang="en-US"/>
          </a:p>
        </p:txBody>
      </p:sp>
    </p:spTree>
    <p:extLst>
      <p:ext uri="{BB962C8B-B14F-4D97-AF65-F5344CB8AC3E}">
        <p14:creationId xmlns:p14="http://schemas.microsoft.com/office/powerpoint/2010/main" val="410477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B2F22-5A84-E046-9127-E5C8818E92AC}"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1EDEE-21EE-944A-AB11-9024DE523863}" type="slidenum">
              <a:rPr lang="en-US" smtClean="0"/>
              <a:t>‹#›</a:t>
            </a:fld>
            <a:endParaRPr lang="en-US"/>
          </a:p>
        </p:txBody>
      </p:sp>
    </p:spTree>
    <p:extLst>
      <p:ext uri="{BB962C8B-B14F-4D97-AF65-F5344CB8AC3E}">
        <p14:creationId xmlns:p14="http://schemas.microsoft.com/office/powerpoint/2010/main" val="302622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1</a:t>
            </a:fld>
            <a:endParaRPr lang="en-US"/>
          </a:p>
        </p:txBody>
      </p:sp>
    </p:spTree>
    <p:extLst>
      <p:ext uri="{BB962C8B-B14F-4D97-AF65-F5344CB8AC3E}">
        <p14:creationId xmlns:p14="http://schemas.microsoft.com/office/powerpoint/2010/main" val="99602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B4F771-5F7F-4994-A430-D76B8B499AF3}" type="slidenum">
              <a:rPr lang="en-US" smtClean="0"/>
              <a:t>12</a:t>
            </a:fld>
            <a:endParaRPr lang="en-US"/>
          </a:p>
        </p:txBody>
      </p:sp>
    </p:spTree>
    <p:extLst>
      <p:ext uri="{BB962C8B-B14F-4D97-AF65-F5344CB8AC3E}">
        <p14:creationId xmlns:p14="http://schemas.microsoft.com/office/powerpoint/2010/main" val="136049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14</a:t>
            </a:fld>
            <a:endParaRPr lang="en-US"/>
          </a:p>
        </p:txBody>
      </p:sp>
    </p:spTree>
    <p:extLst>
      <p:ext uri="{BB962C8B-B14F-4D97-AF65-F5344CB8AC3E}">
        <p14:creationId xmlns:p14="http://schemas.microsoft.com/office/powerpoint/2010/main" val="381294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33333"/>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fld id="{A901EDEE-21EE-944A-AB11-9024DE523863}" type="slidenum">
              <a:rPr lang="en-US" smtClean="0"/>
              <a:t>15</a:t>
            </a:fld>
            <a:endParaRPr lang="en-US"/>
          </a:p>
        </p:txBody>
      </p:sp>
    </p:spTree>
    <p:extLst>
      <p:ext uri="{BB962C8B-B14F-4D97-AF65-F5344CB8AC3E}">
        <p14:creationId xmlns:p14="http://schemas.microsoft.com/office/powerpoint/2010/main" val="3555538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16</a:t>
            </a:fld>
            <a:endParaRPr lang="en-US"/>
          </a:p>
        </p:txBody>
      </p:sp>
    </p:spTree>
    <p:extLst>
      <p:ext uri="{BB962C8B-B14F-4D97-AF65-F5344CB8AC3E}">
        <p14:creationId xmlns:p14="http://schemas.microsoft.com/office/powerpoint/2010/main" val="3827773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17</a:t>
            </a:fld>
            <a:endParaRPr lang="en-US"/>
          </a:p>
        </p:txBody>
      </p:sp>
    </p:spTree>
    <p:extLst>
      <p:ext uri="{BB962C8B-B14F-4D97-AF65-F5344CB8AC3E}">
        <p14:creationId xmlns:p14="http://schemas.microsoft.com/office/powerpoint/2010/main" val="64166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600" dirty="0"/>
          </a:p>
          <a:p>
            <a:pPr defTabSz="931774">
              <a:defRPr/>
            </a:pPr>
            <a:endParaRPr lang="en-US" dirty="0"/>
          </a:p>
        </p:txBody>
      </p:sp>
      <p:sp>
        <p:nvSpPr>
          <p:cNvPr id="4" name="Slide Number Placeholder 3"/>
          <p:cNvSpPr>
            <a:spLocks noGrp="1"/>
          </p:cNvSpPr>
          <p:nvPr>
            <p:ph type="sldNum" sz="quarter" idx="10"/>
          </p:nvPr>
        </p:nvSpPr>
        <p:spPr/>
        <p:txBody>
          <a:bodyPr/>
          <a:lstStyle/>
          <a:p>
            <a:pPr defTabSz="931774"/>
            <a:fld id="{DFB4F771-5F7F-4994-A430-D76B8B499AF3}" type="slidenum">
              <a:rPr lang="en-US">
                <a:solidFill>
                  <a:prstClr val="black"/>
                </a:solidFill>
                <a:latin typeface="Calibri"/>
              </a:rPr>
              <a:pPr defTabSz="931774"/>
              <a:t>19</a:t>
            </a:fld>
            <a:endParaRPr lang="en-US">
              <a:solidFill>
                <a:prstClr val="black"/>
              </a:solidFill>
              <a:latin typeface="Calibri"/>
            </a:endParaRPr>
          </a:p>
        </p:txBody>
      </p:sp>
    </p:spTree>
    <p:extLst>
      <p:ext uri="{BB962C8B-B14F-4D97-AF65-F5344CB8AC3E}">
        <p14:creationId xmlns:p14="http://schemas.microsoft.com/office/powerpoint/2010/main" val="1817459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901EDEE-21EE-944A-AB11-9024DE523863}" type="slidenum">
              <a:rPr lang="en-US" smtClean="0"/>
              <a:t>20</a:t>
            </a:fld>
            <a:endParaRPr lang="en-US"/>
          </a:p>
        </p:txBody>
      </p:sp>
    </p:spTree>
    <p:extLst>
      <p:ext uri="{BB962C8B-B14F-4D97-AF65-F5344CB8AC3E}">
        <p14:creationId xmlns:p14="http://schemas.microsoft.com/office/powerpoint/2010/main" val="422662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21</a:t>
            </a:fld>
            <a:endParaRPr lang="en-US"/>
          </a:p>
        </p:txBody>
      </p:sp>
    </p:spTree>
    <p:extLst>
      <p:ext uri="{BB962C8B-B14F-4D97-AF65-F5344CB8AC3E}">
        <p14:creationId xmlns:p14="http://schemas.microsoft.com/office/powerpoint/2010/main" val="271979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65" marR="0" lvl="0" indent="0" defTabSz="914400" eaLnBrk="1" fontAlgn="auto" latinLnBrk="0" hangingPunct="1">
              <a:lnSpc>
                <a:spcPct val="100000"/>
              </a:lnSpc>
              <a:spcBef>
                <a:spcPts val="325"/>
              </a:spcBef>
              <a:spcAft>
                <a:spcPts val="0"/>
              </a:spcAft>
              <a:buClrTx/>
              <a:buSzTx/>
              <a:buFont typeface="Arial" panose="020B0604020202020204" pitchFamily="34" charset="0"/>
              <a:buNone/>
              <a:tabLst>
                <a:tab pos="697865" algn="l"/>
                <a:tab pos="699135" algn="l"/>
              </a:tabLst>
              <a:defRPr/>
            </a:pPr>
            <a:endParaRPr lang="en-US" b="1" dirty="0"/>
          </a:p>
        </p:txBody>
      </p:sp>
      <p:sp>
        <p:nvSpPr>
          <p:cNvPr id="4" name="Slide Number Placeholder 3"/>
          <p:cNvSpPr>
            <a:spLocks noGrp="1"/>
          </p:cNvSpPr>
          <p:nvPr>
            <p:ph type="sldNum" sz="quarter" idx="5"/>
          </p:nvPr>
        </p:nvSpPr>
        <p:spPr/>
        <p:txBody>
          <a:bodyPr/>
          <a:lstStyle/>
          <a:p>
            <a:fld id="{A901EDEE-21EE-944A-AB11-9024DE523863}" type="slidenum">
              <a:rPr lang="en-US" smtClean="0"/>
              <a:t>22</a:t>
            </a:fld>
            <a:endParaRPr lang="en-US"/>
          </a:p>
        </p:txBody>
      </p:sp>
    </p:spTree>
    <p:extLst>
      <p:ext uri="{BB962C8B-B14F-4D97-AF65-F5344CB8AC3E}">
        <p14:creationId xmlns:p14="http://schemas.microsoft.com/office/powerpoint/2010/main" val="280617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23</a:t>
            </a:fld>
            <a:endParaRPr lang="en-US"/>
          </a:p>
        </p:txBody>
      </p:sp>
    </p:spTree>
    <p:extLst>
      <p:ext uri="{BB962C8B-B14F-4D97-AF65-F5344CB8AC3E}">
        <p14:creationId xmlns:p14="http://schemas.microsoft.com/office/powerpoint/2010/main" val="296443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2</a:t>
            </a:fld>
            <a:endParaRPr lang="en-US"/>
          </a:p>
        </p:txBody>
      </p:sp>
    </p:spTree>
    <p:extLst>
      <p:ext uri="{BB962C8B-B14F-4D97-AF65-F5344CB8AC3E}">
        <p14:creationId xmlns:p14="http://schemas.microsoft.com/office/powerpoint/2010/main" val="256122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24</a:t>
            </a:fld>
            <a:endParaRPr lang="en-US"/>
          </a:p>
        </p:txBody>
      </p:sp>
    </p:spTree>
    <p:extLst>
      <p:ext uri="{BB962C8B-B14F-4D97-AF65-F5344CB8AC3E}">
        <p14:creationId xmlns:p14="http://schemas.microsoft.com/office/powerpoint/2010/main" val="518916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25</a:t>
            </a:fld>
            <a:endParaRPr lang="en-US"/>
          </a:p>
        </p:txBody>
      </p:sp>
    </p:spTree>
    <p:extLst>
      <p:ext uri="{BB962C8B-B14F-4D97-AF65-F5344CB8AC3E}">
        <p14:creationId xmlns:p14="http://schemas.microsoft.com/office/powerpoint/2010/main" val="423828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26</a:t>
            </a:fld>
            <a:endParaRPr lang="en-US"/>
          </a:p>
        </p:txBody>
      </p:sp>
    </p:spTree>
    <p:extLst>
      <p:ext uri="{BB962C8B-B14F-4D97-AF65-F5344CB8AC3E}">
        <p14:creationId xmlns:p14="http://schemas.microsoft.com/office/powerpoint/2010/main" val="311932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901EDEE-21EE-944A-AB11-9024DE523863}" type="slidenum">
              <a:rPr lang="en-US" smtClean="0"/>
              <a:t>27</a:t>
            </a:fld>
            <a:endParaRPr lang="en-US"/>
          </a:p>
        </p:txBody>
      </p:sp>
    </p:spTree>
    <p:extLst>
      <p:ext uri="{BB962C8B-B14F-4D97-AF65-F5344CB8AC3E}">
        <p14:creationId xmlns:p14="http://schemas.microsoft.com/office/powerpoint/2010/main" val="2220730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28</a:t>
            </a:fld>
            <a:endParaRPr lang="en-US"/>
          </a:p>
        </p:txBody>
      </p:sp>
    </p:spTree>
    <p:extLst>
      <p:ext uri="{BB962C8B-B14F-4D97-AF65-F5344CB8AC3E}">
        <p14:creationId xmlns:p14="http://schemas.microsoft.com/office/powerpoint/2010/main" val="385647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901EDEE-21EE-944A-AB11-9024DE523863}" type="slidenum">
              <a:rPr lang="en-US" smtClean="0"/>
              <a:t>29</a:t>
            </a:fld>
            <a:endParaRPr lang="en-US"/>
          </a:p>
        </p:txBody>
      </p:sp>
    </p:spTree>
    <p:extLst>
      <p:ext uri="{BB962C8B-B14F-4D97-AF65-F5344CB8AC3E}">
        <p14:creationId xmlns:p14="http://schemas.microsoft.com/office/powerpoint/2010/main" val="3524250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400" b="0" i="0" dirty="0">
                <a:solidFill>
                  <a:srgbClr val="333333"/>
                </a:solidFill>
                <a:effectLst/>
                <a:latin typeface="Helvetica Neue"/>
              </a:rPr>
            </a:b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30</a:t>
            </a:fld>
            <a:endParaRPr lang="en-US"/>
          </a:p>
        </p:txBody>
      </p:sp>
    </p:spTree>
    <p:extLst>
      <p:ext uri="{BB962C8B-B14F-4D97-AF65-F5344CB8AC3E}">
        <p14:creationId xmlns:p14="http://schemas.microsoft.com/office/powerpoint/2010/main" val="1190223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400" b="0" i="0" dirty="0">
                <a:solidFill>
                  <a:srgbClr val="333333"/>
                </a:solidFill>
                <a:effectLst/>
                <a:latin typeface="Helvetica Neue"/>
              </a:rPr>
            </a:b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31</a:t>
            </a:fld>
            <a:endParaRPr lang="en-US"/>
          </a:p>
        </p:txBody>
      </p:sp>
    </p:spTree>
    <p:extLst>
      <p:ext uri="{BB962C8B-B14F-4D97-AF65-F5344CB8AC3E}">
        <p14:creationId xmlns:p14="http://schemas.microsoft.com/office/powerpoint/2010/main" val="95189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3</a:t>
            </a:fld>
            <a:endParaRPr lang="en-US"/>
          </a:p>
        </p:txBody>
      </p:sp>
    </p:spTree>
    <p:extLst>
      <p:ext uri="{BB962C8B-B14F-4D97-AF65-F5344CB8AC3E}">
        <p14:creationId xmlns:p14="http://schemas.microsoft.com/office/powerpoint/2010/main" val="367059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4</a:t>
            </a:fld>
            <a:endParaRPr lang="en-US"/>
          </a:p>
        </p:txBody>
      </p:sp>
    </p:spTree>
    <p:extLst>
      <p:ext uri="{BB962C8B-B14F-4D97-AF65-F5344CB8AC3E}">
        <p14:creationId xmlns:p14="http://schemas.microsoft.com/office/powerpoint/2010/main" val="118524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dirty="0">
              <a:solidFill>
                <a:srgbClr val="333333"/>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fld id="{A901EDEE-21EE-944A-AB11-9024DE523863}" type="slidenum">
              <a:rPr lang="en-US" smtClean="0"/>
              <a:t>6</a:t>
            </a:fld>
            <a:endParaRPr lang="en-US"/>
          </a:p>
        </p:txBody>
      </p:sp>
    </p:spTree>
    <p:extLst>
      <p:ext uri="{BB962C8B-B14F-4D97-AF65-F5344CB8AC3E}">
        <p14:creationId xmlns:p14="http://schemas.microsoft.com/office/powerpoint/2010/main" val="202351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7</a:t>
            </a:fld>
            <a:endParaRPr lang="en-US"/>
          </a:p>
        </p:txBody>
      </p:sp>
    </p:spTree>
    <p:extLst>
      <p:ext uri="{BB962C8B-B14F-4D97-AF65-F5344CB8AC3E}">
        <p14:creationId xmlns:p14="http://schemas.microsoft.com/office/powerpoint/2010/main" val="77841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100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9</a:t>
            </a:fld>
            <a:endParaRPr lang="en-US"/>
          </a:p>
        </p:txBody>
      </p:sp>
    </p:spTree>
    <p:extLst>
      <p:ext uri="{BB962C8B-B14F-4D97-AF65-F5344CB8AC3E}">
        <p14:creationId xmlns:p14="http://schemas.microsoft.com/office/powerpoint/2010/main" val="362022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20000"/>
              </a:lnSpc>
              <a:spcBef>
                <a:spcPts val="0"/>
              </a:spcBef>
              <a:spcAft>
                <a:spcPts val="1000"/>
              </a:spcAft>
              <a:buFont typeface="+mj-lt"/>
              <a:buAutoNum type="arabicParenR"/>
              <a:tabLst>
                <a:tab pos="685800" algn="l"/>
              </a:tabLst>
            </a:pPr>
            <a:endParaRPr lang="en-US" sz="12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901EDEE-21EE-944A-AB11-9024DE523863}" type="slidenum">
              <a:rPr lang="en-US" smtClean="0"/>
              <a:t>10</a:t>
            </a:fld>
            <a:endParaRPr lang="en-US"/>
          </a:p>
        </p:txBody>
      </p:sp>
    </p:spTree>
    <p:extLst>
      <p:ext uri="{BB962C8B-B14F-4D97-AF65-F5344CB8AC3E}">
        <p14:creationId xmlns:p14="http://schemas.microsoft.com/office/powerpoint/2010/main" val="183456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B4F771-5F7F-4994-A430-D76B8B499AF3}" type="slidenum">
              <a:rPr lang="en-US" smtClean="0"/>
              <a:t>11</a:t>
            </a:fld>
            <a:endParaRPr lang="en-US"/>
          </a:p>
        </p:txBody>
      </p:sp>
    </p:spTree>
    <p:extLst>
      <p:ext uri="{BB962C8B-B14F-4D97-AF65-F5344CB8AC3E}">
        <p14:creationId xmlns:p14="http://schemas.microsoft.com/office/powerpoint/2010/main" val="1360493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descr="A picture containing building&#10;&#10;Description automatically generated">
            <a:extLst>
              <a:ext uri="{FF2B5EF4-FFF2-40B4-BE49-F238E27FC236}">
                <a16:creationId xmlns:a16="http://schemas.microsoft.com/office/drawing/2014/main" id="{0D4B9DB7-E032-5A40-A1A0-9BD5917A006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177267"/>
          </a:xfrm>
          <a:prstGeom prst="rect">
            <a:avLst/>
          </a:prstGeom>
        </p:spPr>
      </p:pic>
      <p:sp>
        <p:nvSpPr>
          <p:cNvPr id="2" name="Title 1">
            <a:extLst>
              <a:ext uri="{FF2B5EF4-FFF2-40B4-BE49-F238E27FC236}">
                <a16:creationId xmlns:a16="http://schemas.microsoft.com/office/drawing/2014/main" id="{2D7A19BC-4272-F84E-AE1D-42DE90A04E43}"/>
              </a:ext>
            </a:extLst>
          </p:cNvPr>
          <p:cNvSpPr>
            <a:spLocks noGrp="1"/>
          </p:cNvSpPr>
          <p:nvPr>
            <p:ph type="ctrTitle" hasCustomPrompt="1"/>
          </p:nvPr>
        </p:nvSpPr>
        <p:spPr>
          <a:xfrm>
            <a:off x="595969" y="1361824"/>
            <a:ext cx="5764192" cy="3174297"/>
          </a:xfrm>
          <a:prstGeom prst="rect">
            <a:avLst/>
          </a:prstGeom>
          <a:ln>
            <a:noFill/>
          </a:ln>
        </p:spPr>
        <p:txBody>
          <a:bodyPr anchor="ctr">
            <a:normAutofit/>
          </a:bodyPr>
          <a:lstStyle>
            <a:lvl1pPr algn="l">
              <a:defRPr sz="4800">
                <a:solidFill>
                  <a:srgbClr val="F09923"/>
                </a:solidFill>
              </a:defRPr>
            </a:lvl1pPr>
          </a:lstStyle>
          <a:p>
            <a:r>
              <a:rPr lang="en-US" dirty="0"/>
              <a:t>CLICK TO ADD TEXT</a:t>
            </a:r>
          </a:p>
        </p:txBody>
      </p:sp>
      <p:sp>
        <p:nvSpPr>
          <p:cNvPr id="3" name="Subtitle 2">
            <a:extLst>
              <a:ext uri="{FF2B5EF4-FFF2-40B4-BE49-F238E27FC236}">
                <a16:creationId xmlns:a16="http://schemas.microsoft.com/office/drawing/2014/main" id="{ED84BCB8-77BD-374F-B2D2-FE75B0318CEB}"/>
              </a:ext>
            </a:extLst>
          </p:cNvPr>
          <p:cNvSpPr>
            <a:spLocks noGrp="1"/>
          </p:cNvSpPr>
          <p:nvPr>
            <p:ph type="subTitle" idx="1" hasCustomPrompt="1"/>
          </p:nvPr>
        </p:nvSpPr>
        <p:spPr>
          <a:xfrm>
            <a:off x="595969" y="4686262"/>
            <a:ext cx="5764192" cy="1183511"/>
          </a:xfrm>
        </p:spPr>
        <p:txBody>
          <a:bodyPr/>
          <a:lstStyle>
            <a:lvl1pPr marL="0" indent="0" algn="l">
              <a:buNone/>
              <a:defRPr sz="24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 </a:t>
            </a:r>
          </a:p>
        </p:txBody>
      </p:sp>
      <p:pic>
        <p:nvPicPr>
          <p:cNvPr id="7" name="Picture 6">
            <a:extLst>
              <a:ext uri="{FF2B5EF4-FFF2-40B4-BE49-F238E27FC236}">
                <a16:creationId xmlns:a16="http://schemas.microsoft.com/office/drawing/2014/main" id="{BCA18E1C-2977-A34D-A5E4-8C094943725A}"/>
              </a:ext>
            </a:extLst>
          </p:cNvPr>
          <p:cNvPicPr>
            <a:picLocks noChangeAspect="1"/>
          </p:cNvPicPr>
          <p:nvPr userDrawn="1"/>
        </p:nvPicPr>
        <p:blipFill>
          <a:blip r:embed="rId3"/>
          <a:srcRect/>
          <a:stretch/>
        </p:blipFill>
        <p:spPr>
          <a:xfrm>
            <a:off x="0" y="6170033"/>
            <a:ext cx="12192000" cy="685800"/>
          </a:xfrm>
          <a:prstGeom prst="rect">
            <a:avLst/>
          </a:prstGeom>
        </p:spPr>
      </p:pic>
      <p:pic>
        <p:nvPicPr>
          <p:cNvPr id="8" name="Picture 7" descr="Text&#10;&#10;Description automatically generated">
            <a:extLst>
              <a:ext uri="{FF2B5EF4-FFF2-40B4-BE49-F238E27FC236}">
                <a16:creationId xmlns:a16="http://schemas.microsoft.com/office/drawing/2014/main" id="{0EDD8D2B-6872-2049-BBDB-127D1159B4D6}"/>
              </a:ext>
            </a:extLst>
          </p:cNvPr>
          <p:cNvPicPr>
            <a:picLocks noChangeAspect="1"/>
          </p:cNvPicPr>
          <p:nvPr userDrawn="1"/>
        </p:nvPicPr>
        <p:blipFill>
          <a:blip r:embed="rId4"/>
          <a:stretch>
            <a:fillRect/>
          </a:stretch>
        </p:blipFill>
        <p:spPr>
          <a:xfrm>
            <a:off x="426830" y="406931"/>
            <a:ext cx="3484881" cy="763030"/>
          </a:xfrm>
          <a:prstGeom prst="rect">
            <a:avLst/>
          </a:prstGeom>
        </p:spPr>
      </p:pic>
      <p:pic>
        <p:nvPicPr>
          <p:cNvPr id="13" name="Picture 12" descr="A person in a lab coat using a microscope&#10;&#10;Description automatically generated with medium confidence">
            <a:extLst>
              <a:ext uri="{FF2B5EF4-FFF2-40B4-BE49-F238E27FC236}">
                <a16:creationId xmlns:a16="http://schemas.microsoft.com/office/drawing/2014/main" id="{5C8C9CF4-6988-9A29-04DF-4725A115B413}"/>
              </a:ext>
            </a:extLst>
          </p:cNvPr>
          <p:cNvPicPr>
            <a:picLocks noChangeAspect="1"/>
          </p:cNvPicPr>
          <p:nvPr userDrawn="1"/>
        </p:nvPicPr>
        <p:blipFill>
          <a:blip r:embed="rId5"/>
          <a:stretch>
            <a:fillRect/>
          </a:stretch>
        </p:blipFill>
        <p:spPr>
          <a:xfrm>
            <a:off x="7251700" y="5067"/>
            <a:ext cx="4940300" cy="6172200"/>
          </a:xfrm>
          <a:prstGeom prst="rect">
            <a:avLst/>
          </a:prstGeom>
        </p:spPr>
      </p:pic>
    </p:spTree>
    <p:extLst>
      <p:ext uri="{BB962C8B-B14F-4D97-AF65-F5344CB8AC3E}">
        <p14:creationId xmlns:p14="http://schemas.microsoft.com/office/powerpoint/2010/main" val="54661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9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6934BE-B86A-824F-AAE4-30E7AE861E9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90" y="-230541"/>
            <a:ext cx="12221384" cy="6172199"/>
          </a:xfrm>
          <a:prstGeom prst="rect">
            <a:avLst/>
          </a:prstGeom>
        </p:spPr>
      </p:pic>
      <p:sp>
        <p:nvSpPr>
          <p:cNvPr id="5" name="Title 1">
            <a:extLst>
              <a:ext uri="{FF2B5EF4-FFF2-40B4-BE49-F238E27FC236}">
                <a16:creationId xmlns:a16="http://schemas.microsoft.com/office/drawing/2014/main" id="{A9B65747-995A-824A-BE9D-3F3812BE5DE9}"/>
              </a:ext>
            </a:extLst>
          </p:cNvPr>
          <p:cNvSpPr>
            <a:spLocks noGrp="1"/>
          </p:cNvSpPr>
          <p:nvPr>
            <p:ph type="ctrTitle" hasCustomPrompt="1"/>
          </p:nvPr>
        </p:nvSpPr>
        <p:spPr>
          <a:xfrm>
            <a:off x="3556272" y="335664"/>
            <a:ext cx="5395223" cy="5503662"/>
          </a:xfrm>
          <a:prstGeom prst="rect">
            <a:avLst/>
          </a:prstGeom>
          <a:ln>
            <a:noFill/>
          </a:ln>
        </p:spPr>
        <p:txBody>
          <a:bodyPr anchor="ctr">
            <a:normAutofit/>
          </a:bodyPr>
          <a:lstStyle>
            <a:lvl1pPr algn="l">
              <a:defRPr sz="4800" b="0" i="1">
                <a:solidFill>
                  <a:schemeClr val="bg1"/>
                </a:solidFill>
              </a:defRPr>
            </a:lvl1pPr>
          </a:lstStyle>
          <a:p>
            <a:r>
              <a:rPr lang="en-US" dirty="0"/>
              <a:t>Click to add text</a:t>
            </a:r>
          </a:p>
        </p:txBody>
      </p:sp>
      <p:grpSp>
        <p:nvGrpSpPr>
          <p:cNvPr id="6" name="Group 5">
            <a:extLst>
              <a:ext uri="{FF2B5EF4-FFF2-40B4-BE49-F238E27FC236}">
                <a16:creationId xmlns:a16="http://schemas.microsoft.com/office/drawing/2014/main" id="{5A9DB493-3453-3640-AD57-C8817ED67963}"/>
              </a:ext>
            </a:extLst>
          </p:cNvPr>
          <p:cNvGrpSpPr/>
          <p:nvPr userDrawn="1"/>
        </p:nvGrpSpPr>
        <p:grpSpPr>
          <a:xfrm>
            <a:off x="2465408" y="2192047"/>
            <a:ext cx="965523" cy="892969"/>
            <a:chOff x="7192080" y="1971771"/>
            <a:chExt cx="965523" cy="892969"/>
          </a:xfrm>
        </p:grpSpPr>
        <p:sp>
          <p:nvSpPr>
            <p:cNvPr id="7" name="TextBox 6">
              <a:extLst>
                <a:ext uri="{FF2B5EF4-FFF2-40B4-BE49-F238E27FC236}">
                  <a16:creationId xmlns:a16="http://schemas.microsoft.com/office/drawing/2014/main" id="{3DD0AE6D-5F4B-2A42-A38C-F0461FEF6416}"/>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9" name="TextBox 8">
              <a:extLst>
                <a:ext uri="{FF2B5EF4-FFF2-40B4-BE49-F238E27FC236}">
                  <a16:creationId xmlns:a16="http://schemas.microsoft.com/office/drawing/2014/main" id="{6D163E24-C046-6041-9F5B-735911836A9C}"/>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grpSp>
        <p:nvGrpSpPr>
          <p:cNvPr id="10" name="Group 9">
            <a:extLst>
              <a:ext uri="{FF2B5EF4-FFF2-40B4-BE49-F238E27FC236}">
                <a16:creationId xmlns:a16="http://schemas.microsoft.com/office/drawing/2014/main" id="{93DEF5B7-E513-A747-8D46-A5071ECBC0BE}"/>
              </a:ext>
            </a:extLst>
          </p:cNvPr>
          <p:cNvGrpSpPr/>
          <p:nvPr userDrawn="1"/>
        </p:nvGrpSpPr>
        <p:grpSpPr>
          <a:xfrm rot="10800000">
            <a:off x="9042850" y="4785936"/>
            <a:ext cx="965523" cy="892969"/>
            <a:chOff x="7192080" y="1971771"/>
            <a:chExt cx="965523" cy="892969"/>
          </a:xfrm>
        </p:grpSpPr>
        <p:sp>
          <p:nvSpPr>
            <p:cNvPr id="11" name="TextBox 10">
              <a:extLst>
                <a:ext uri="{FF2B5EF4-FFF2-40B4-BE49-F238E27FC236}">
                  <a16:creationId xmlns:a16="http://schemas.microsoft.com/office/drawing/2014/main" id="{1A085909-0B5D-804A-91D0-4625D3AF0938}"/>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2" name="TextBox 11">
              <a:extLst>
                <a:ext uri="{FF2B5EF4-FFF2-40B4-BE49-F238E27FC236}">
                  <a16:creationId xmlns:a16="http://schemas.microsoft.com/office/drawing/2014/main" id="{AB2C4E6D-91B9-7149-B2A2-5496E1ABC270}"/>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pic>
        <p:nvPicPr>
          <p:cNvPr id="2" name="Picture 1">
            <a:extLst>
              <a:ext uri="{FF2B5EF4-FFF2-40B4-BE49-F238E27FC236}">
                <a16:creationId xmlns:a16="http://schemas.microsoft.com/office/drawing/2014/main" id="{B749E349-449D-B682-C3FE-847A1C19C0BE}"/>
              </a:ext>
            </a:extLst>
          </p:cNvPr>
          <p:cNvPicPr>
            <a:picLocks noChangeAspect="1"/>
          </p:cNvPicPr>
          <p:nvPr userDrawn="1"/>
        </p:nvPicPr>
        <p:blipFill rotWithShape="1">
          <a:blip r:embed="rId3"/>
          <a:srcRect b="81871"/>
          <a:stretch/>
        </p:blipFill>
        <p:spPr>
          <a:xfrm>
            <a:off x="0" y="5817326"/>
            <a:ext cx="12192000" cy="124332"/>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3711EEDE-8E8E-19D2-78A6-7ACCB2AE3CF1}"/>
              </a:ext>
            </a:extLst>
          </p:cNvPr>
          <p:cNvPicPr>
            <a:picLocks noChangeAspect="1"/>
          </p:cNvPicPr>
          <p:nvPr userDrawn="1"/>
        </p:nvPicPr>
        <p:blipFill>
          <a:blip r:embed="rId4"/>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265930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E78FE0-4CE1-9841-A4E5-A11B6D9009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26"/>
          <a:stretch/>
        </p:blipFill>
        <p:spPr>
          <a:xfrm>
            <a:off x="-2490" y="-212651"/>
            <a:ext cx="12221384" cy="6172199"/>
          </a:xfrm>
          <a:prstGeom prst="rect">
            <a:avLst/>
          </a:prstGeom>
        </p:spPr>
      </p:pic>
      <p:sp>
        <p:nvSpPr>
          <p:cNvPr id="2" name="Title 1">
            <a:extLst>
              <a:ext uri="{FF2B5EF4-FFF2-40B4-BE49-F238E27FC236}">
                <a16:creationId xmlns:a16="http://schemas.microsoft.com/office/drawing/2014/main" id="{280E73E4-C650-1D40-8DCE-75845B36B1F9}"/>
              </a:ext>
            </a:extLst>
          </p:cNvPr>
          <p:cNvSpPr>
            <a:spLocks noGrp="1"/>
          </p:cNvSpPr>
          <p:nvPr>
            <p:ph type="title" hasCustomPrompt="1"/>
          </p:nvPr>
        </p:nvSpPr>
        <p:spPr>
          <a:xfrm>
            <a:off x="285509" y="1165729"/>
            <a:ext cx="11551534" cy="2156206"/>
          </a:xfrm>
          <a:prstGeom prst="rect">
            <a:avLst/>
          </a:prstGeom>
        </p:spPr>
        <p:txBody>
          <a:bodyPr anchor="ctr"/>
          <a:lstStyle>
            <a:lvl1pPr algn="ctr">
              <a:defRPr sz="4800">
                <a:solidFill>
                  <a:schemeClr val="bg1"/>
                </a:solidFill>
              </a:defRPr>
            </a:lvl1pPr>
          </a:lstStyle>
          <a:p>
            <a:r>
              <a:rPr lang="en-US" dirty="0"/>
              <a:t>CLICK TO ADD TEXT</a:t>
            </a:r>
          </a:p>
        </p:txBody>
      </p:sp>
      <p:cxnSp>
        <p:nvCxnSpPr>
          <p:cNvPr id="11" name="Straight Connector 10">
            <a:extLst>
              <a:ext uri="{FF2B5EF4-FFF2-40B4-BE49-F238E27FC236}">
                <a16:creationId xmlns:a16="http://schemas.microsoft.com/office/drawing/2014/main" id="{A0A03C15-8FD9-3443-A64A-E36648D75DA6}"/>
              </a:ext>
            </a:extLst>
          </p:cNvPr>
          <p:cNvCxnSpPr/>
          <p:nvPr userDrawn="1"/>
        </p:nvCxnSpPr>
        <p:spPr>
          <a:xfrm>
            <a:off x="285509" y="1165729"/>
            <a:ext cx="2361438" cy="0"/>
          </a:xfrm>
          <a:prstGeom prst="line">
            <a:avLst/>
          </a:prstGeom>
          <a:ln w="63500">
            <a:solidFill>
              <a:srgbClr val="F099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163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6A21B9-E6EF-FD4A-B632-B602100D11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26"/>
          <a:stretch/>
        </p:blipFill>
        <p:spPr>
          <a:xfrm>
            <a:off x="-2490" y="-292707"/>
            <a:ext cx="12221384" cy="6172199"/>
          </a:xfrm>
          <a:prstGeom prst="rect">
            <a:avLst/>
          </a:prstGeom>
        </p:spPr>
      </p:pic>
      <p:sp>
        <p:nvSpPr>
          <p:cNvPr id="2" name="Title 1">
            <a:extLst>
              <a:ext uri="{FF2B5EF4-FFF2-40B4-BE49-F238E27FC236}">
                <a16:creationId xmlns:a16="http://schemas.microsoft.com/office/drawing/2014/main" id="{280E73E4-C650-1D40-8DCE-75845B36B1F9}"/>
              </a:ext>
            </a:extLst>
          </p:cNvPr>
          <p:cNvSpPr>
            <a:spLocks noGrp="1"/>
          </p:cNvSpPr>
          <p:nvPr>
            <p:ph type="title" hasCustomPrompt="1"/>
          </p:nvPr>
        </p:nvSpPr>
        <p:spPr>
          <a:xfrm>
            <a:off x="285509" y="1165729"/>
            <a:ext cx="11551534" cy="2156206"/>
          </a:xfrm>
          <a:prstGeom prst="rect">
            <a:avLst/>
          </a:prstGeom>
        </p:spPr>
        <p:txBody>
          <a:bodyPr anchor="ctr"/>
          <a:lstStyle>
            <a:lvl1pPr algn="ctr">
              <a:defRPr sz="4800">
                <a:solidFill>
                  <a:schemeClr val="bg1"/>
                </a:solidFill>
              </a:defRPr>
            </a:lvl1pPr>
          </a:lstStyle>
          <a:p>
            <a:r>
              <a:rPr lang="en-US" dirty="0"/>
              <a:t>CLICK TO ADD TEXT</a:t>
            </a:r>
          </a:p>
        </p:txBody>
      </p:sp>
      <p:cxnSp>
        <p:nvCxnSpPr>
          <p:cNvPr id="5" name="Straight Connector 4">
            <a:extLst>
              <a:ext uri="{FF2B5EF4-FFF2-40B4-BE49-F238E27FC236}">
                <a16:creationId xmlns:a16="http://schemas.microsoft.com/office/drawing/2014/main" id="{A804AD87-6389-8B44-ABF5-138D08E0A210}"/>
              </a:ext>
            </a:extLst>
          </p:cNvPr>
          <p:cNvCxnSpPr/>
          <p:nvPr userDrawn="1"/>
        </p:nvCxnSpPr>
        <p:spPr>
          <a:xfrm>
            <a:off x="285509" y="1165729"/>
            <a:ext cx="2361438" cy="0"/>
          </a:xfrm>
          <a:prstGeom prst="line">
            <a:avLst/>
          </a:prstGeom>
          <a:ln w="63500">
            <a:solidFill>
              <a:srgbClr val="F0992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185B5FF-F9DE-067C-95B4-FE5BF68702FA}"/>
              </a:ext>
            </a:extLst>
          </p:cNvPr>
          <p:cNvPicPr>
            <a:picLocks noChangeAspect="1"/>
          </p:cNvPicPr>
          <p:nvPr userDrawn="1"/>
        </p:nvPicPr>
        <p:blipFill rotWithShape="1">
          <a:blip r:embed="rId3"/>
          <a:srcRect b="81871"/>
          <a:stretch/>
        </p:blipFill>
        <p:spPr>
          <a:xfrm>
            <a:off x="0" y="5817326"/>
            <a:ext cx="12192000" cy="124332"/>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2E0D88BE-85C8-4C1D-44FF-437952F626DA}"/>
              </a:ext>
            </a:extLst>
          </p:cNvPr>
          <p:cNvPicPr>
            <a:picLocks noChangeAspect="1"/>
          </p:cNvPicPr>
          <p:nvPr userDrawn="1"/>
        </p:nvPicPr>
        <p:blipFill>
          <a:blip r:embed="rId4"/>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296171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2_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0617F8-E58B-684F-9DB9-51584654F0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26"/>
          <a:stretch/>
        </p:blipFill>
        <p:spPr>
          <a:xfrm>
            <a:off x="-2490" y="-212652"/>
            <a:ext cx="12221384" cy="6172199"/>
          </a:xfrm>
          <a:prstGeom prst="rect">
            <a:avLst/>
          </a:prstGeom>
        </p:spPr>
      </p:pic>
      <p:sp>
        <p:nvSpPr>
          <p:cNvPr id="4" name="Title 1">
            <a:extLst>
              <a:ext uri="{FF2B5EF4-FFF2-40B4-BE49-F238E27FC236}">
                <a16:creationId xmlns:a16="http://schemas.microsoft.com/office/drawing/2014/main" id="{31E426C6-1762-EF40-A89B-1654E321DD2D}"/>
              </a:ext>
            </a:extLst>
          </p:cNvPr>
          <p:cNvSpPr>
            <a:spLocks noGrp="1"/>
          </p:cNvSpPr>
          <p:nvPr>
            <p:ph type="ctrTitle" hasCustomPrompt="1"/>
          </p:nvPr>
        </p:nvSpPr>
        <p:spPr>
          <a:xfrm>
            <a:off x="3556272" y="335664"/>
            <a:ext cx="5395223" cy="5503662"/>
          </a:xfrm>
          <a:prstGeom prst="rect">
            <a:avLst/>
          </a:prstGeom>
          <a:ln>
            <a:noFill/>
          </a:ln>
        </p:spPr>
        <p:txBody>
          <a:bodyPr anchor="ctr">
            <a:normAutofit/>
          </a:bodyPr>
          <a:lstStyle>
            <a:lvl1pPr algn="l">
              <a:defRPr sz="4800" b="0" i="1">
                <a:solidFill>
                  <a:schemeClr val="bg1"/>
                </a:solidFill>
              </a:defRPr>
            </a:lvl1pPr>
          </a:lstStyle>
          <a:p>
            <a:r>
              <a:rPr lang="en-US" dirty="0"/>
              <a:t>Click to add text</a:t>
            </a:r>
          </a:p>
        </p:txBody>
      </p:sp>
      <p:grpSp>
        <p:nvGrpSpPr>
          <p:cNvPr id="5" name="Group 4">
            <a:extLst>
              <a:ext uri="{FF2B5EF4-FFF2-40B4-BE49-F238E27FC236}">
                <a16:creationId xmlns:a16="http://schemas.microsoft.com/office/drawing/2014/main" id="{0D01B4E4-438B-C24C-B219-8E1F0C8B244C}"/>
              </a:ext>
            </a:extLst>
          </p:cNvPr>
          <p:cNvGrpSpPr/>
          <p:nvPr userDrawn="1"/>
        </p:nvGrpSpPr>
        <p:grpSpPr>
          <a:xfrm>
            <a:off x="2465408" y="2192047"/>
            <a:ext cx="965523" cy="892969"/>
            <a:chOff x="7192080" y="1971771"/>
            <a:chExt cx="965523" cy="892969"/>
          </a:xfrm>
        </p:grpSpPr>
        <p:sp>
          <p:nvSpPr>
            <p:cNvPr id="6" name="TextBox 5">
              <a:extLst>
                <a:ext uri="{FF2B5EF4-FFF2-40B4-BE49-F238E27FC236}">
                  <a16:creationId xmlns:a16="http://schemas.microsoft.com/office/drawing/2014/main" id="{2B77F3C1-920B-E946-9962-066EB0DB91F5}"/>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7" name="TextBox 6">
              <a:extLst>
                <a:ext uri="{FF2B5EF4-FFF2-40B4-BE49-F238E27FC236}">
                  <a16:creationId xmlns:a16="http://schemas.microsoft.com/office/drawing/2014/main" id="{D58910D8-3D80-7840-9637-4283386F8947}"/>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grpSp>
        <p:nvGrpSpPr>
          <p:cNvPr id="9" name="Group 8">
            <a:extLst>
              <a:ext uri="{FF2B5EF4-FFF2-40B4-BE49-F238E27FC236}">
                <a16:creationId xmlns:a16="http://schemas.microsoft.com/office/drawing/2014/main" id="{16B17ACE-0B59-8446-A551-5DDA1C69B2EA}"/>
              </a:ext>
            </a:extLst>
          </p:cNvPr>
          <p:cNvGrpSpPr/>
          <p:nvPr userDrawn="1"/>
        </p:nvGrpSpPr>
        <p:grpSpPr>
          <a:xfrm rot="10800000">
            <a:off x="9042850" y="4785936"/>
            <a:ext cx="965523" cy="892969"/>
            <a:chOff x="7192080" y="1971771"/>
            <a:chExt cx="965523" cy="892969"/>
          </a:xfrm>
        </p:grpSpPr>
        <p:sp>
          <p:nvSpPr>
            <p:cNvPr id="10" name="TextBox 9">
              <a:extLst>
                <a:ext uri="{FF2B5EF4-FFF2-40B4-BE49-F238E27FC236}">
                  <a16:creationId xmlns:a16="http://schemas.microsoft.com/office/drawing/2014/main" id="{FD95F801-A2B5-3745-B604-DCBF1A4BE6B6}"/>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1" name="TextBox 10">
              <a:extLst>
                <a:ext uri="{FF2B5EF4-FFF2-40B4-BE49-F238E27FC236}">
                  <a16:creationId xmlns:a16="http://schemas.microsoft.com/office/drawing/2014/main" id="{15737E60-753E-7F4D-9F8B-EE633C4F8F92}"/>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spTree>
    <p:extLst>
      <p:ext uri="{BB962C8B-B14F-4D97-AF65-F5344CB8AC3E}">
        <p14:creationId xmlns:p14="http://schemas.microsoft.com/office/powerpoint/2010/main" val="7090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6934BE-B86A-824F-AAE4-30E7AE861E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26"/>
          <a:stretch/>
        </p:blipFill>
        <p:spPr>
          <a:xfrm>
            <a:off x="-2490" y="-292707"/>
            <a:ext cx="12221384" cy="6172199"/>
          </a:xfrm>
          <a:prstGeom prst="rect">
            <a:avLst/>
          </a:prstGeom>
        </p:spPr>
      </p:pic>
      <p:sp>
        <p:nvSpPr>
          <p:cNvPr id="5" name="Title 1">
            <a:extLst>
              <a:ext uri="{FF2B5EF4-FFF2-40B4-BE49-F238E27FC236}">
                <a16:creationId xmlns:a16="http://schemas.microsoft.com/office/drawing/2014/main" id="{A9B65747-995A-824A-BE9D-3F3812BE5DE9}"/>
              </a:ext>
            </a:extLst>
          </p:cNvPr>
          <p:cNvSpPr>
            <a:spLocks noGrp="1"/>
          </p:cNvSpPr>
          <p:nvPr>
            <p:ph type="ctrTitle" hasCustomPrompt="1"/>
          </p:nvPr>
        </p:nvSpPr>
        <p:spPr>
          <a:xfrm>
            <a:off x="3556272" y="335664"/>
            <a:ext cx="5395223" cy="5503662"/>
          </a:xfrm>
          <a:prstGeom prst="rect">
            <a:avLst/>
          </a:prstGeom>
          <a:ln>
            <a:noFill/>
          </a:ln>
        </p:spPr>
        <p:txBody>
          <a:bodyPr anchor="ctr">
            <a:normAutofit/>
          </a:bodyPr>
          <a:lstStyle>
            <a:lvl1pPr algn="l">
              <a:defRPr sz="4800" b="0" i="1">
                <a:solidFill>
                  <a:schemeClr val="bg1"/>
                </a:solidFill>
              </a:defRPr>
            </a:lvl1pPr>
          </a:lstStyle>
          <a:p>
            <a:r>
              <a:rPr lang="en-US" dirty="0"/>
              <a:t>Click to add text</a:t>
            </a:r>
          </a:p>
        </p:txBody>
      </p:sp>
      <p:grpSp>
        <p:nvGrpSpPr>
          <p:cNvPr id="6" name="Group 5">
            <a:extLst>
              <a:ext uri="{FF2B5EF4-FFF2-40B4-BE49-F238E27FC236}">
                <a16:creationId xmlns:a16="http://schemas.microsoft.com/office/drawing/2014/main" id="{5A9DB493-3453-3640-AD57-C8817ED67963}"/>
              </a:ext>
            </a:extLst>
          </p:cNvPr>
          <p:cNvGrpSpPr/>
          <p:nvPr userDrawn="1"/>
        </p:nvGrpSpPr>
        <p:grpSpPr>
          <a:xfrm>
            <a:off x="2465408" y="2192047"/>
            <a:ext cx="965523" cy="892969"/>
            <a:chOff x="7192080" y="1971771"/>
            <a:chExt cx="965523" cy="892969"/>
          </a:xfrm>
        </p:grpSpPr>
        <p:sp>
          <p:nvSpPr>
            <p:cNvPr id="7" name="TextBox 6">
              <a:extLst>
                <a:ext uri="{FF2B5EF4-FFF2-40B4-BE49-F238E27FC236}">
                  <a16:creationId xmlns:a16="http://schemas.microsoft.com/office/drawing/2014/main" id="{3DD0AE6D-5F4B-2A42-A38C-F0461FEF6416}"/>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9" name="TextBox 8">
              <a:extLst>
                <a:ext uri="{FF2B5EF4-FFF2-40B4-BE49-F238E27FC236}">
                  <a16:creationId xmlns:a16="http://schemas.microsoft.com/office/drawing/2014/main" id="{6D163E24-C046-6041-9F5B-735911836A9C}"/>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grpSp>
        <p:nvGrpSpPr>
          <p:cNvPr id="10" name="Group 9">
            <a:extLst>
              <a:ext uri="{FF2B5EF4-FFF2-40B4-BE49-F238E27FC236}">
                <a16:creationId xmlns:a16="http://schemas.microsoft.com/office/drawing/2014/main" id="{93DEF5B7-E513-A747-8D46-A5071ECBC0BE}"/>
              </a:ext>
            </a:extLst>
          </p:cNvPr>
          <p:cNvGrpSpPr/>
          <p:nvPr userDrawn="1"/>
        </p:nvGrpSpPr>
        <p:grpSpPr>
          <a:xfrm rot="10800000">
            <a:off x="9042850" y="4785936"/>
            <a:ext cx="965523" cy="892969"/>
            <a:chOff x="7192080" y="1971771"/>
            <a:chExt cx="965523" cy="892969"/>
          </a:xfrm>
        </p:grpSpPr>
        <p:sp>
          <p:nvSpPr>
            <p:cNvPr id="11" name="TextBox 10">
              <a:extLst>
                <a:ext uri="{FF2B5EF4-FFF2-40B4-BE49-F238E27FC236}">
                  <a16:creationId xmlns:a16="http://schemas.microsoft.com/office/drawing/2014/main" id="{1A085909-0B5D-804A-91D0-4625D3AF0938}"/>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2" name="TextBox 11">
              <a:extLst>
                <a:ext uri="{FF2B5EF4-FFF2-40B4-BE49-F238E27FC236}">
                  <a16:creationId xmlns:a16="http://schemas.microsoft.com/office/drawing/2014/main" id="{AB2C4E6D-91B9-7149-B2A2-5496E1ABC270}"/>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pic>
        <p:nvPicPr>
          <p:cNvPr id="2" name="Picture 1">
            <a:extLst>
              <a:ext uri="{FF2B5EF4-FFF2-40B4-BE49-F238E27FC236}">
                <a16:creationId xmlns:a16="http://schemas.microsoft.com/office/drawing/2014/main" id="{7C05D28C-99D0-76D1-F392-B8C83D3E4CDA}"/>
              </a:ext>
            </a:extLst>
          </p:cNvPr>
          <p:cNvPicPr>
            <a:picLocks noChangeAspect="1"/>
          </p:cNvPicPr>
          <p:nvPr userDrawn="1"/>
        </p:nvPicPr>
        <p:blipFill rotWithShape="1">
          <a:blip r:embed="rId3"/>
          <a:srcRect b="81871"/>
          <a:stretch/>
        </p:blipFill>
        <p:spPr>
          <a:xfrm>
            <a:off x="0" y="5817326"/>
            <a:ext cx="12192000" cy="124332"/>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7366150B-D252-E06D-C997-7431DF9FFF10}"/>
              </a:ext>
            </a:extLst>
          </p:cNvPr>
          <p:cNvPicPr>
            <a:picLocks noChangeAspect="1"/>
          </p:cNvPicPr>
          <p:nvPr userDrawn="1"/>
        </p:nvPicPr>
        <p:blipFill>
          <a:blip r:embed="rId4"/>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81852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2" descr="A person in a lab coat looking at a microscope&#10;&#10;Description automatically generated with low confidence">
            <a:extLst>
              <a:ext uri="{FF2B5EF4-FFF2-40B4-BE49-F238E27FC236}">
                <a16:creationId xmlns:a16="http://schemas.microsoft.com/office/drawing/2014/main" id="{67E0587A-CAF6-4A75-47D3-4C1CA2299815}"/>
              </a:ext>
            </a:extLst>
          </p:cNvPr>
          <p:cNvPicPr>
            <a:picLocks noChangeAspect="1"/>
          </p:cNvPicPr>
          <p:nvPr userDrawn="1"/>
        </p:nvPicPr>
        <p:blipFill>
          <a:blip r:embed="rId2"/>
          <a:stretch>
            <a:fillRect/>
          </a:stretch>
        </p:blipFill>
        <p:spPr>
          <a:xfrm>
            <a:off x="0" y="-2186970"/>
            <a:ext cx="12192000" cy="8128000"/>
          </a:xfrm>
          <a:prstGeom prst="rect">
            <a:avLst/>
          </a:prstGeom>
        </p:spPr>
      </p:pic>
    </p:spTree>
    <p:extLst>
      <p:ext uri="{BB962C8B-B14F-4D97-AF65-F5344CB8AC3E}">
        <p14:creationId xmlns:p14="http://schemas.microsoft.com/office/powerpoint/2010/main" val="38460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2" descr="A person in a lab coat looking at a microscope&#10;&#10;Description automatically generated with low confidence">
            <a:extLst>
              <a:ext uri="{FF2B5EF4-FFF2-40B4-BE49-F238E27FC236}">
                <a16:creationId xmlns:a16="http://schemas.microsoft.com/office/drawing/2014/main" id="{D4973887-F3A8-3E9D-3D23-96C2ED5E229F}"/>
              </a:ext>
            </a:extLst>
          </p:cNvPr>
          <p:cNvPicPr>
            <a:picLocks noChangeAspect="1"/>
          </p:cNvPicPr>
          <p:nvPr userDrawn="1"/>
        </p:nvPicPr>
        <p:blipFill>
          <a:blip r:embed="rId2"/>
          <a:stretch>
            <a:fillRect/>
          </a:stretch>
        </p:blipFill>
        <p:spPr>
          <a:xfrm>
            <a:off x="-1" y="-2248507"/>
            <a:ext cx="12191999" cy="8127999"/>
          </a:xfrm>
          <a:prstGeom prst="rect">
            <a:avLst/>
          </a:prstGeom>
        </p:spPr>
      </p:pic>
      <p:pic>
        <p:nvPicPr>
          <p:cNvPr id="2" name="Picture 1">
            <a:extLst>
              <a:ext uri="{FF2B5EF4-FFF2-40B4-BE49-F238E27FC236}">
                <a16:creationId xmlns:a16="http://schemas.microsoft.com/office/drawing/2014/main" id="{99B31AAF-9DEF-EC1C-0242-CE71D60A873F}"/>
              </a:ext>
            </a:extLst>
          </p:cNvPr>
          <p:cNvPicPr>
            <a:picLocks noChangeAspect="1"/>
          </p:cNvPicPr>
          <p:nvPr userDrawn="1"/>
        </p:nvPicPr>
        <p:blipFill rotWithShape="1">
          <a:blip r:embed="rId3"/>
          <a:srcRect b="81871"/>
          <a:stretch/>
        </p:blipFill>
        <p:spPr>
          <a:xfrm>
            <a:off x="0" y="5817326"/>
            <a:ext cx="12192000" cy="124332"/>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00DC183D-F996-9441-BF1A-FBAAE2644F6B}"/>
              </a:ext>
            </a:extLst>
          </p:cNvPr>
          <p:cNvPicPr>
            <a:picLocks noChangeAspect="1"/>
          </p:cNvPicPr>
          <p:nvPr userDrawn="1"/>
        </p:nvPicPr>
        <p:blipFill>
          <a:blip r:embed="rId4"/>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1887506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A386F23-9DE1-9947-9D85-BB98732C95F9}"/>
              </a:ext>
            </a:extLst>
          </p:cNvPr>
          <p:cNvSpPr>
            <a:spLocks noGrp="1"/>
          </p:cNvSpPr>
          <p:nvPr>
            <p:ph type="ctrTitle" hasCustomPrompt="1"/>
          </p:nvPr>
        </p:nvSpPr>
        <p:spPr>
          <a:xfrm>
            <a:off x="331809" y="335664"/>
            <a:ext cx="5395223" cy="5503662"/>
          </a:xfrm>
          <a:prstGeom prst="rect">
            <a:avLst/>
          </a:prstGeom>
          <a:ln>
            <a:noFill/>
          </a:ln>
        </p:spPr>
        <p:txBody>
          <a:bodyPr anchor="ctr">
            <a:normAutofit/>
          </a:bodyPr>
          <a:lstStyle>
            <a:lvl1pPr algn="l">
              <a:defRPr sz="4800" b="0" i="1">
                <a:solidFill>
                  <a:schemeClr val="bg1"/>
                </a:solidFill>
              </a:defRPr>
            </a:lvl1pPr>
          </a:lstStyle>
          <a:p>
            <a:r>
              <a:rPr lang="en-US" dirty="0"/>
              <a:t>Click to edit </a:t>
            </a:r>
            <a:br>
              <a:rPr lang="en-US" dirty="0"/>
            </a:br>
            <a:r>
              <a:rPr lang="en-US" dirty="0"/>
              <a:t>master title style</a:t>
            </a:r>
          </a:p>
        </p:txBody>
      </p:sp>
      <p:grpSp>
        <p:nvGrpSpPr>
          <p:cNvPr id="16" name="Group 15">
            <a:extLst>
              <a:ext uri="{FF2B5EF4-FFF2-40B4-BE49-F238E27FC236}">
                <a16:creationId xmlns:a16="http://schemas.microsoft.com/office/drawing/2014/main" id="{A67E4CC9-9F44-784A-B4E0-B360BA87AFE1}"/>
              </a:ext>
            </a:extLst>
          </p:cNvPr>
          <p:cNvGrpSpPr/>
          <p:nvPr userDrawn="1"/>
        </p:nvGrpSpPr>
        <p:grpSpPr>
          <a:xfrm>
            <a:off x="331809" y="335664"/>
            <a:ext cx="965523" cy="892969"/>
            <a:chOff x="7192080" y="1971771"/>
            <a:chExt cx="965523" cy="892969"/>
          </a:xfrm>
        </p:grpSpPr>
        <p:sp>
          <p:nvSpPr>
            <p:cNvPr id="17" name="TextBox 16">
              <a:extLst>
                <a:ext uri="{FF2B5EF4-FFF2-40B4-BE49-F238E27FC236}">
                  <a16:creationId xmlns:a16="http://schemas.microsoft.com/office/drawing/2014/main" id="{B83DC9E4-7329-FD42-BF39-A706B1D32FB3}"/>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8" name="TextBox 17">
              <a:extLst>
                <a:ext uri="{FF2B5EF4-FFF2-40B4-BE49-F238E27FC236}">
                  <a16:creationId xmlns:a16="http://schemas.microsoft.com/office/drawing/2014/main" id="{C1F61209-A5CF-F142-8079-F8C99E46D85C}"/>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grpSp>
        <p:nvGrpSpPr>
          <p:cNvPr id="19" name="Group 18">
            <a:extLst>
              <a:ext uri="{FF2B5EF4-FFF2-40B4-BE49-F238E27FC236}">
                <a16:creationId xmlns:a16="http://schemas.microsoft.com/office/drawing/2014/main" id="{439CF264-3314-DB44-869B-AF2A92572B50}"/>
              </a:ext>
            </a:extLst>
          </p:cNvPr>
          <p:cNvGrpSpPr/>
          <p:nvPr userDrawn="1"/>
        </p:nvGrpSpPr>
        <p:grpSpPr>
          <a:xfrm rot="10800000">
            <a:off x="4761509" y="4946357"/>
            <a:ext cx="965523" cy="892969"/>
            <a:chOff x="7192080" y="1971771"/>
            <a:chExt cx="965523" cy="892969"/>
          </a:xfrm>
        </p:grpSpPr>
        <p:sp>
          <p:nvSpPr>
            <p:cNvPr id="20" name="TextBox 19">
              <a:extLst>
                <a:ext uri="{FF2B5EF4-FFF2-40B4-BE49-F238E27FC236}">
                  <a16:creationId xmlns:a16="http://schemas.microsoft.com/office/drawing/2014/main" id="{1960AF3B-8633-5A49-9803-1B2D95CEC27B}"/>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21" name="TextBox 20">
              <a:extLst>
                <a:ext uri="{FF2B5EF4-FFF2-40B4-BE49-F238E27FC236}">
                  <a16:creationId xmlns:a16="http://schemas.microsoft.com/office/drawing/2014/main" id="{F930E5D2-D800-554C-8309-059D7A0DD1CF}"/>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pic>
        <p:nvPicPr>
          <p:cNvPr id="4" name="Picture 3" descr="A picture containing person, person&#10;&#10;Description automatically generated">
            <a:extLst>
              <a:ext uri="{FF2B5EF4-FFF2-40B4-BE49-F238E27FC236}">
                <a16:creationId xmlns:a16="http://schemas.microsoft.com/office/drawing/2014/main" id="{1E0DDBB9-1D4B-B21F-6A07-76FFF56412B1}"/>
              </a:ext>
            </a:extLst>
          </p:cNvPr>
          <p:cNvPicPr>
            <a:picLocks noChangeAspect="1"/>
          </p:cNvPicPr>
          <p:nvPr userDrawn="1"/>
        </p:nvPicPr>
        <p:blipFill>
          <a:blip r:embed="rId2"/>
          <a:stretch>
            <a:fillRect/>
          </a:stretch>
        </p:blipFill>
        <p:spPr>
          <a:xfrm>
            <a:off x="0" y="-210439"/>
            <a:ext cx="12192000" cy="6165777"/>
          </a:xfrm>
          <a:prstGeom prst="rect">
            <a:avLst/>
          </a:prstGeom>
        </p:spPr>
      </p:pic>
    </p:spTree>
    <p:extLst>
      <p:ext uri="{BB962C8B-B14F-4D97-AF65-F5344CB8AC3E}">
        <p14:creationId xmlns:p14="http://schemas.microsoft.com/office/powerpoint/2010/main" val="1456713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Section Header">
    <p:spTree>
      <p:nvGrpSpPr>
        <p:cNvPr id="1" name=""/>
        <p:cNvGrpSpPr/>
        <p:nvPr/>
      </p:nvGrpSpPr>
      <p:grpSpPr>
        <a:xfrm>
          <a:off x="0" y="0"/>
          <a:ext cx="0" cy="0"/>
          <a:chOff x="0" y="0"/>
          <a:chExt cx="0" cy="0"/>
        </a:xfrm>
      </p:grpSpPr>
      <p:pic>
        <p:nvPicPr>
          <p:cNvPr id="8" name="Picture 7" descr="A picture containing person, person&#10;&#10;Description automatically generated">
            <a:extLst>
              <a:ext uri="{FF2B5EF4-FFF2-40B4-BE49-F238E27FC236}">
                <a16:creationId xmlns:a16="http://schemas.microsoft.com/office/drawing/2014/main" id="{E94BEF73-80C6-FE5B-3BFE-F480A024CD38}"/>
              </a:ext>
            </a:extLst>
          </p:cNvPr>
          <p:cNvPicPr>
            <a:picLocks noChangeAspect="1"/>
          </p:cNvPicPr>
          <p:nvPr userDrawn="1"/>
        </p:nvPicPr>
        <p:blipFill>
          <a:blip r:embed="rId2"/>
          <a:stretch>
            <a:fillRect/>
          </a:stretch>
        </p:blipFill>
        <p:spPr>
          <a:xfrm>
            <a:off x="0" y="-224119"/>
            <a:ext cx="12192000" cy="6165777"/>
          </a:xfrm>
          <a:prstGeom prst="rect">
            <a:avLst/>
          </a:prstGeom>
        </p:spPr>
      </p:pic>
      <p:sp>
        <p:nvSpPr>
          <p:cNvPr id="13" name="Title 1">
            <a:extLst>
              <a:ext uri="{FF2B5EF4-FFF2-40B4-BE49-F238E27FC236}">
                <a16:creationId xmlns:a16="http://schemas.microsoft.com/office/drawing/2014/main" id="{0F5B58E4-9946-644A-B408-7493D1944894}"/>
              </a:ext>
            </a:extLst>
          </p:cNvPr>
          <p:cNvSpPr>
            <a:spLocks noGrp="1"/>
          </p:cNvSpPr>
          <p:nvPr>
            <p:ph type="ctrTitle" hasCustomPrompt="1"/>
          </p:nvPr>
        </p:nvSpPr>
        <p:spPr>
          <a:xfrm>
            <a:off x="331809" y="335664"/>
            <a:ext cx="5395223" cy="5140103"/>
          </a:xfrm>
          <a:prstGeom prst="rect">
            <a:avLst/>
          </a:prstGeom>
          <a:ln>
            <a:noFill/>
          </a:ln>
        </p:spPr>
        <p:txBody>
          <a:bodyPr anchor="ctr">
            <a:normAutofit/>
          </a:bodyPr>
          <a:lstStyle>
            <a:lvl1pPr algn="l">
              <a:defRPr sz="4800" b="0" i="1">
                <a:solidFill>
                  <a:schemeClr val="bg1"/>
                </a:solidFill>
              </a:defRPr>
            </a:lvl1pPr>
          </a:lstStyle>
          <a:p>
            <a:r>
              <a:rPr lang="en-US" dirty="0"/>
              <a:t>Click to add text</a:t>
            </a:r>
          </a:p>
        </p:txBody>
      </p:sp>
      <p:grpSp>
        <p:nvGrpSpPr>
          <p:cNvPr id="14" name="Group 13">
            <a:extLst>
              <a:ext uri="{FF2B5EF4-FFF2-40B4-BE49-F238E27FC236}">
                <a16:creationId xmlns:a16="http://schemas.microsoft.com/office/drawing/2014/main" id="{31DD9FC0-2139-804B-B374-575728AA440F}"/>
              </a:ext>
            </a:extLst>
          </p:cNvPr>
          <p:cNvGrpSpPr/>
          <p:nvPr userDrawn="1"/>
        </p:nvGrpSpPr>
        <p:grpSpPr>
          <a:xfrm>
            <a:off x="331809" y="335664"/>
            <a:ext cx="965523" cy="892969"/>
            <a:chOff x="7192080" y="1971771"/>
            <a:chExt cx="965523" cy="892969"/>
          </a:xfrm>
        </p:grpSpPr>
        <p:sp>
          <p:nvSpPr>
            <p:cNvPr id="15" name="TextBox 14">
              <a:extLst>
                <a:ext uri="{FF2B5EF4-FFF2-40B4-BE49-F238E27FC236}">
                  <a16:creationId xmlns:a16="http://schemas.microsoft.com/office/drawing/2014/main" id="{40766035-D581-FD42-988C-4FAE6802E76D}"/>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6" name="TextBox 15">
              <a:extLst>
                <a:ext uri="{FF2B5EF4-FFF2-40B4-BE49-F238E27FC236}">
                  <a16:creationId xmlns:a16="http://schemas.microsoft.com/office/drawing/2014/main" id="{25B3A7A8-6D0E-C742-B936-CD6F2BC756EA}"/>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grpSp>
        <p:nvGrpSpPr>
          <p:cNvPr id="17" name="Group 16">
            <a:extLst>
              <a:ext uri="{FF2B5EF4-FFF2-40B4-BE49-F238E27FC236}">
                <a16:creationId xmlns:a16="http://schemas.microsoft.com/office/drawing/2014/main" id="{C9D7B4A3-A7D4-B04B-BD25-32E0BC5FBC74}"/>
              </a:ext>
            </a:extLst>
          </p:cNvPr>
          <p:cNvGrpSpPr/>
          <p:nvPr userDrawn="1"/>
        </p:nvGrpSpPr>
        <p:grpSpPr>
          <a:xfrm rot="10800000">
            <a:off x="4761509" y="4822025"/>
            <a:ext cx="965523" cy="892969"/>
            <a:chOff x="7192080" y="1971771"/>
            <a:chExt cx="965523" cy="892969"/>
          </a:xfrm>
        </p:grpSpPr>
        <p:sp>
          <p:nvSpPr>
            <p:cNvPr id="18" name="TextBox 17">
              <a:extLst>
                <a:ext uri="{FF2B5EF4-FFF2-40B4-BE49-F238E27FC236}">
                  <a16:creationId xmlns:a16="http://schemas.microsoft.com/office/drawing/2014/main" id="{FF4AF59A-5D9C-4243-9588-27AE9DA5BDF7}"/>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9" name="TextBox 18">
              <a:extLst>
                <a:ext uri="{FF2B5EF4-FFF2-40B4-BE49-F238E27FC236}">
                  <a16:creationId xmlns:a16="http://schemas.microsoft.com/office/drawing/2014/main" id="{5F557025-3549-D443-BF1A-5B156F6BB7FB}"/>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pic>
        <p:nvPicPr>
          <p:cNvPr id="2" name="Picture 1">
            <a:extLst>
              <a:ext uri="{FF2B5EF4-FFF2-40B4-BE49-F238E27FC236}">
                <a16:creationId xmlns:a16="http://schemas.microsoft.com/office/drawing/2014/main" id="{F5773691-3806-0D58-4EBC-2AF0806EDBF2}"/>
              </a:ext>
            </a:extLst>
          </p:cNvPr>
          <p:cNvPicPr>
            <a:picLocks noChangeAspect="1"/>
          </p:cNvPicPr>
          <p:nvPr userDrawn="1"/>
        </p:nvPicPr>
        <p:blipFill rotWithShape="1">
          <a:blip r:embed="rId3"/>
          <a:srcRect b="81871"/>
          <a:stretch/>
        </p:blipFill>
        <p:spPr>
          <a:xfrm>
            <a:off x="0" y="5817326"/>
            <a:ext cx="12192000" cy="124332"/>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D20C7DFD-203C-61CA-2678-C3EDE54F02DE}"/>
              </a:ext>
            </a:extLst>
          </p:cNvPr>
          <p:cNvPicPr>
            <a:picLocks noChangeAspect="1"/>
          </p:cNvPicPr>
          <p:nvPr userDrawn="1"/>
        </p:nvPicPr>
        <p:blipFill>
          <a:blip r:embed="rId4"/>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2201861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2" descr="A person and person holding a baby&#10;&#10;Description automatically generated with medium confidence">
            <a:extLst>
              <a:ext uri="{FF2B5EF4-FFF2-40B4-BE49-F238E27FC236}">
                <a16:creationId xmlns:a16="http://schemas.microsoft.com/office/drawing/2014/main" id="{5CFFF4F5-7677-0848-595B-6356405E2238}"/>
              </a:ext>
            </a:extLst>
          </p:cNvPr>
          <p:cNvPicPr>
            <a:picLocks noChangeAspect="1"/>
          </p:cNvPicPr>
          <p:nvPr userDrawn="1"/>
        </p:nvPicPr>
        <p:blipFill>
          <a:blip r:embed="rId2"/>
          <a:stretch>
            <a:fillRect/>
          </a:stretch>
        </p:blipFill>
        <p:spPr>
          <a:xfrm>
            <a:off x="0" y="-212651"/>
            <a:ext cx="12192000" cy="6165777"/>
          </a:xfrm>
          <a:prstGeom prst="rect">
            <a:avLst/>
          </a:prstGeom>
        </p:spPr>
      </p:pic>
    </p:spTree>
    <p:extLst>
      <p:ext uri="{BB962C8B-B14F-4D97-AF65-F5344CB8AC3E}">
        <p14:creationId xmlns:p14="http://schemas.microsoft.com/office/powerpoint/2010/main" val="334928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A picture containing building&#10;&#10;Description automatically generated">
            <a:extLst>
              <a:ext uri="{FF2B5EF4-FFF2-40B4-BE49-F238E27FC236}">
                <a16:creationId xmlns:a16="http://schemas.microsoft.com/office/drawing/2014/main" id="{0D4B9DB7-E032-5A40-A1A0-9BD5917A00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177267"/>
          </a:xfrm>
          <a:prstGeom prst="rect">
            <a:avLst/>
          </a:prstGeom>
        </p:spPr>
      </p:pic>
      <p:sp>
        <p:nvSpPr>
          <p:cNvPr id="2" name="Title 1">
            <a:extLst>
              <a:ext uri="{FF2B5EF4-FFF2-40B4-BE49-F238E27FC236}">
                <a16:creationId xmlns:a16="http://schemas.microsoft.com/office/drawing/2014/main" id="{2D7A19BC-4272-F84E-AE1D-42DE90A04E43}"/>
              </a:ext>
            </a:extLst>
          </p:cNvPr>
          <p:cNvSpPr>
            <a:spLocks noGrp="1"/>
          </p:cNvSpPr>
          <p:nvPr>
            <p:ph type="ctrTitle" hasCustomPrompt="1"/>
          </p:nvPr>
        </p:nvSpPr>
        <p:spPr>
          <a:xfrm>
            <a:off x="331808" y="335664"/>
            <a:ext cx="11528385" cy="3174297"/>
          </a:xfrm>
          <a:prstGeom prst="rect">
            <a:avLst/>
          </a:prstGeom>
          <a:ln>
            <a:noFill/>
          </a:ln>
        </p:spPr>
        <p:txBody>
          <a:bodyPr anchor="ctr">
            <a:normAutofit/>
          </a:bodyPr>
          <a:lstStyle>
            <a:lvl1pPr algn="ctr">
              <a:defRPr sz="4800">
                <a:solidFill>
                  <a:srgbClr val="F09923"/>
                </a:solidFill>
              </a:defRPr>
            </a:lvl1pPr>
          </a:lstStyle>
          <a:p>
            <a:r>
              <a:rPr lang="en-US" dirty="0"/>
              <a:t>CLICK TO ADD TEXT</a:t>
            </a:r>
          </a:p>
        </p:txBody>
      </p:sp>
      <p:sp>
        <p:nvSpPr>
          <p:cNvPr id="3" name="Subtitle 2">
            <a:extLst>
              <a:ext uri="{FF2B5EF4-FFF2-40B4-BE49-F238E27FC236}">
                <a16:creationId xmlns:a16="http://schemas.microsoft.com/office/drawing/2014/main" id="{ED84BCB8-77BD-374F-B2D2-FE75B0318CEB}"/>
              </a:ext>
            </a:extLst>
          </p:cNvPr>
          <p:cNvSpPr>
            <a:spLocks noGrp="1"/>
          </p:cNvSpPr>
          <p:nvPr>
            <p:ph type="subTitle" idx="1" hasCustomPrompt="1"/>
          </p:nvPr>
        </p:nvSpPr>
        <p:spPr>
          <a:xfrm>
            <a:off x="331808" y="3660102"/>
            <a:ext cx="11528385" cy="1183511"/>
          </a:xfrm>
        </p:spPr>
        <p:txBody>
          <a:bodyPr/>
          <a:lstStyle>
            <a:lvl1pPr marL="0" indent="0" algn="ctr">
              <a:buNone/>
              <a:defRPr sz="24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6" name="Picture 5">
            <a:extLst>
              <a:ext uri="{FF2B5EF4-FFF2-40B4-BE49-F238E27FC236}">
                <a16:creationId xmlns:a16="http://schemas.microsoft.com/office/drawing/2014/main" id="{2B4DECF5-C83F-A54A-A0DA-1714C3F5425D}"/>
              </a:ext>
            </a:extLst>
          </p:cNvPr>
          <p:cNvPicPr>
            <a:picLocks noChangeAspect="1"/>
          </p:cNvPicPr>
          <p:nvPr userDrawn="1"/>
        </p:nvPicPr>
        <p:blipFill>
          <a:blip r:embed="rId3"/>
          <a:srcRect/>
          <a:stretch/>
        </p:blipFill>
        <p:spPr>
          <a:xfrm>
            <a:off x="0" y="6170033"/>
            <a:ext cx="12192000" cy="685800"/>
          </a:xfrm>
          <a:prstGeom prst="rect">
            <a:avLst/>
          </a:prstGeom>
        </p:spPr>
      </p:pic>
      <p:pic>
        <p:nvPicPr>
          <p:cNvPr id="7" name="Picture 6">
            <a:extLst>
              <a:ext uri="{FF2B5EF4-FFF2-40B4-BE49-F238E27FC236}">
                <a16:creationId xmlns:a16="http://schemas.microsoft.com/office/drawing/2014/main" id="{7BBD6B82-6D7A-8A4E-BDEA-39D6D374FAD8}"/>
              </a:ext>
            </a:extLst>
          </p:cNvPr>
          <p:cNvPicPr>
            <a:picLocks noChangeAspect="1"/>
          </p:cNvPicPr>
          <p:nvPr userDrawn="1"/>
        </p:nvPicPr>
        <p:blipFill>
          <a:blip r:embed="rId4"/>
          <a:srcRect/>
          <a:stretch/>
        </p:blipFill>
        <p:spPr>
          <a:xfrm>
            <a:off x="3636336" y="4908658"/>
            <a:ext cx="4574114" cy="1013677"/>
          </a:xfrm>
          <a:prstGeom prst="rect">
            <a:avLst/>
          </a:prstGeom>
        </p:spPr>
      </p:pic>
    </p:spTree>
    <p:extLst>
      <p:ext uri="{BB962C8B-B14F-4D97-AF65-F5344CB8AC3E}">
        <p14:creationId xmlns:p14="http://schemas.microsoft.com/office/powerpoint/2010/main" val="2684796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pic>
        <p:nvPicPr>
          <p:cNvPr id="3" name="Picture 2" descr="A person and person holding a baby&#10;&#10;Description automatically generated with medium confidence">
            <a:extLst>
              <a:ext uri="{FF2B5EF4-FFF2-40B4-BE49-F238E27FC236}">
                <a16:creationId xmlns:a16="http://schemas.microsoft.com/office/drawing/2014/main" id="{36A95ADC-6AA3-A7FE-549B-EBAC042A6884}"/>
              </a:ext>
            </a:extLst>
          </p:cNvPr>
          <p:cNvPicPr>
            <a:picLocks noChangeAspect="1"/>
          </p:cNvPicPr>
          <p:nvPr userDrawn="1"/>
        </p:nvPicPr>
        <p:blipFill>
          <a:blip r:embed="rId2"/>
          <a:stretch>
            <a:fillRect/>
          </a:stretch>
        </p:blipFill>
        <p:spPr>
          <a:xfrm>
            <a:off x="0" y="-286285"/>
            <a:ext cx="12192000" cy="6165777"/>
          </a:xfrm>
          <a:prstGeom prst="rect">
            <a:avLst/>
          </a:prstGeom>
        </p:spPr>
      </p:pic>
      <p:pic>
        <p:nvPicPr>
          <p:cNvPr id="2" name="Picture 1">
            <a:extLst>
              <a:ext uri="{FF2B5EF4-FFF2-40B4-BE49-F238E27FC236}">
                <a16:creationId xmlns:a16="http://schemas.microsoft.com/office/drawing/2014/main" id="{E9942752-4DC1-29E9-EF5B-163BF5D576A8}"/>
              </a:ext>
            </a:extLst>
          </p:cNvPr>
          <p:cNvPicPr>
            <a:picLocks noChangeAspect="1"/>
          </p:cNvPicPr>
          <p:nvPr userDrawn="1"/>
        </p:nvPicPr>
        <p:blipFill rotWithShape="1">
          <a:blip r:embed="rId3"/>
          <a:srcRect b="81871"/>
          <a:stretch/>
        </p:blipFill>
        <p:spPr>
          <a:xfrm>
            <a:off x="0" y="5817326"/>
            <a:ext cx="12192000" cy="124332"/>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4934E9C1-FAEF-CE6B-18F4-8A1BD2037387}"/>
              </a:ext>
            </a:extLst>
          </p:cNvPr>
          <p:cNvPicPr>
            <a:picLocks noChangeAspect="1"/>
          </p:cNvPicPr>
          <p:nvPr userDrawn="1"/>
        </p:nvPicPr>
        <p:blipFill>
          <a:blip r:embed="rId4"/>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2499577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pic>
        <p:nvPicPr>
          <p:cNvPr id="10" name="Picture 9" descr="A group of people posing for the camera&#10;&#10;Description automatically generated">
            <a:extLst>
              <a:ext uri="{FF2B5EF4-FFF2-40B4-BE49-F238E27FC236}">
                <a16:creationId xmlns:a16="http://schemas.microsoft.com/office/drawing/2014/main" id="{D3C0A3C3-786C-6159-4BF6-791CD3CC3C32}"/>
              </a:ext>
            </a:extLst>
          </p:cNvPr>
          <p:cNvPicPr>
            <a:picLocks noChangeAspect="1"/>
          </p:cNvPicPr>
          <p:nvPr userDrawn="1"/>
        </p:nvPicPr>
        <p:blipFill>
          <a:blip r:embed="rId2"/>
          <a:stretch>
            <a:fillRect/>
          </a:stretch>
        </p:blipFill>
        <p:spPr>
          <a:xfrm>
            <a:off x="0" y="-210439"/>
            <a:ext cx="12192000" cy="6165777"/>
          </a:xfrm>
          <a:prstGeom prst="rect">
            <a:avLst/>
          </a:prstGeom>
        </p:spPr>
      </p:pic>
      <p:sp>
        <p:nvSpPr>
          <p:cNvPr id="11" name="Title 1">
            <a:extLst>
              <a:ext uri="{FF2B5EF4-FFF2-40B4-BE49-F238E27FC236}">
                <a16:creationId xmlns:a16="http://schemas.microsoft.com/office/drawing/2014/main" id="{4EB88FAA-5162-9C4C-8E8F-DD02806A6759}"/>
              </a:ext>
            </a:extLst>
          </p:cNvPr>
          <p:cNvSpPr>
            <a:spLocks noGrp="1"/>
          </p:cNvSpPr>
          <p:nvPr>
            <p:ph type="ctrTitle" hasCustomPrompt="1"/>
          </p:nvPr>
        </p:nvSpPr>
        <p:spPr>
          <a:xfrm>
            <a:off x="331809" y="335664"/>
            <a:ext cx="5395223" cy="5503662"/>
          </a:xfrm>
          <a:prstGeom prst="rect">
            <a:avLst/>
          </a:prstGeom>
          <a:ln>
            <a:noFill/>
          </a:ln>
        </p:spPr>
        <p:txBody>
          <a:bodyPr anchor="ctr">
            <a:normAutofit/>
          </a:bodyPr>
          <a:lstStyle>
            <a:lvl1pPr algn="l">
              <a:defRPr sz="4800" b="0" i="1">
                <a:solidFill>
                  <a:schemeClr val="bg1"/>
                </a:solidFill>
              </a:defRPr>
            </a:lvl1pPr>
          </a:lstStyle>
          <a:p>
            <a:r>
              <a:rPr lang="en-US" dirty="0"/>
              <a:t>Click to add text</a:t>
            </a:r>
          </a:p>
        </p:txBody>
      </p:sp>
      <p:grpSp>
        <p:nvGrpSpPr>
          <p:cNvPr id="12" name="Group 11">
            <a:extLst>
              <a:ext uri="{FF2B5EF4-FFF2-40B4-BE49-F238E27FC236}">
                <a16:creationId xmlns:a16="http://schemas.microsoft.com/office/drawing/2014/main" id="{65ADFCEA-D285-B540-9C61-BD424E5409A9}"/>
              </a:ext>
            </a:extLst>
          </p:cNvPr>
          <p:cNvGrpSpPr/>
          <p:nvPr userDrawn="1"/>
        </p:nvGrpSpPr>
        <p:grpSpPr>
          <a:xfrm>
            <a:off x="331809" y="335664"/>
            <a:ext cx="965523" cy="892969"/>
            <a:chOff x="7192080" y="1971771"/>
            <a:chExt cx="965523" cy="892969"/>
          </a:xfrm>
        </p:grpSpPr>
        <p:sp>
          <p:nvSpPr>
            <p:cNvPr id="13" name="TextBox 12">
              <a:extLst>
                <a:ext uri="{FF2B5EF4-FFF2-40B4-BE49-F238E27FC236}">
                  <a16:creationId xmlns:a16="http://schemas.microsoft.com/office/drawing/2014/main" id="{CD08733B-803D-CC4F-9432-F74CF423A4A2}"/>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4" name="TextBox 13">
              <a:extLst>
                <a:ext uri="{FF2B5EF4-FFF2-40B4-BE49-F238E27FC236}">
                  <a16:creationId xmlns:a16="http://schemas.microsoft.com/office/drawing/2014/main" id="{90D124CB-F04C-D243-B9FA-650DD09F0FF1}"/>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grpSp>
        <p:nvGrpSpPr>
          <p:cNvPr id="15" name="Group 14">
            <a:extLst>
              <a:ext uri="{FF2B5EF4-FFF2-40B4-BE49-F238E27FC236}">
                <a16:creationId xmlns:a16="http://schemas.microsoft.com/office/drawing/2014/main" id="{977B7C8A-2E78-6846-819D-6EBCE41DA7C7}"/>
              </a:ext>
            </a:extLst>
          </p:cNvPr>
          <p:cNvGrpSpPr/>
          <p:nvPr userDrawn="1"/>
        </p:nvGrpSpPr>
        <p:grpSpPr>
          <a:xfrm rot="10800000">
            <a:off x="4761509" y="4946357"/>
            <a:ext cx="965523" cy="892969"/>
            <a:chOff x="7192080" y="1971771"/>
            <a:chExt cx="965523" cy="892969"/>
          </a:xfrm>
        </p:grpSpPr>
        <p:sp>
          <p:nvSpPr>
            <p:cNvPr id="16" name="TextBox 15">
              <a:extLst>
                <a:ext uri="{FF2B5EF4-FFF2-40B4-BE49-F238E27FC236}">
                  <a16:creationId xmlns:a16="http://schemas.microsoft.com/office/drawing/2014/main" id="{DD398E89-78D2-604B-BA18-4D51E06119A4}"/>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7" name="TextBox 16">
              <a:extLst>
                <a:ext uri="{FF2B5EF4-FFF2-40B4-BE49-F238E27FC236}">
                  <a16:creationId xmlns:a16="http://schemas.microsoft.com/office/drawing/2014/main" id="{23CADC35-3824-4548-897B-8E3D058DD768}"/>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spTree>
    <p:extLst>
      <p:ext uri="{BB962C8B-B14F-4D97-AF65-F5344CB8AC3E}">
        <p14:creationId xmlns:p14="http://schemas.microsoft.com/office/powerpoint/2010/main" val="1332827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Section Header">
    <p:spTree>
      <p:nvGrpSpPr>
        <p:cNvPr id="1" name=""/>
        <p:cNvGrpSpPr/>
        <p:nvPr/>
      </p:nvGrpSpPr>
      <p:grpSpPr>
        <a:xfrm>
          <a:off x="0" y="0"/>
          <a:ext cx="0" cy="0"/>
          <a:chOff x="0" y="0"/>
          <a:chExt cx="0" cy="0"/>
        </a:xfrm>
      </p:grpSpPr>
      <p:pic>
        <p:nvPicPr>
          <p:cNvPr id="20" name="Picture 19" descr="A group of people posing for the camera&#10;&#10;Description automatically generated">
            <a:extLst>
              <a:ext uri="{FF2B5EF4-FFF2-40B4-BE49-F238E27FC236}">
                <a16:creationId xmlns:a16="http://schemas.microsoft.com/office/drawing/2014/main" id="{2A0563D6-3FA5-6325-6571-2FD9672D031C}"/>
              </a:ext>
            </a:extLst>
          </p:cNvPr>
          <p:cNvPicPr>
            <a:picLocks noChangeAspect="1"/>
          </p:cNvPicPr>
          <p:nvPr userDrawn="1"/>
        </p:nvPicPr>
        <p:blipFill>
          <a:blip r:embed="rId2"/>
          <a:stretch>
            <a:fillRect/>
          </a:stretch>
        </p:blipFill>
        <p:spPr>
          <a:xfrm>
            <a:off x="0" y="-286285"/>
            <a:ext cx="12192000" cy="6165777"/>
          </a:xfrm>
          <a:prstGeom prst="rect">
            <a:avLst/>
          </a:prstGeom>
        </p:spPr>
      </p:pic>
      <p:sp>
        <p:nvSpPr>
          <p:cNvPr id="6" name="Title 1">
            <a:extLst>
              <a:ext uri="{FF2B5EF4-FFF2-40B4-BE49-F238E27FC236}">
                <a16:creationId xmlns:a16="http://schemas.microsoft.com/office/drawing/2014/main" id="{7611D3C7-916D-C545-AA8C-A7C755C41167}"/>
              </a:ext>
            </a:extLst>
          </p:cNvPr>
          <p:cNvSpPr>
            <a:spLocks noGrp="1"/>
          </p:cNvSpPr>
          <p:nvPr>
            <p:ph type="ctrTitle" hasCustomPrompt="1"/>
          </p:nvPr>
        </p:nvSpPr>
        <p:spPr>
          <a:xfrm>
            <a:off x="331809" y="335664"/>
            <a:ext cx="5395223" cy="4969983"/>
          </a:xfrm>
          <a:prstGeom prst="rect">
            <a:avLst/>
          </a:prstGeom>
          <a:ln>
            <a:noFill/>
          </a:ln>
        </p:spPr>
        <p:txBody>
          <a:bodyPr anchor="ctr">
            <a:normAutofit/>
          </a:bodyPr>
          <a:lstStyle>
            <a:lvl1pPr algn="l">
              <a:defRPr sz="4800" b="0" i="1">
                <a:solidFill>
                  <a:schemeClr val="bg1"/>
                </a:solidFill>
              </a:defRPr>
            </a:lvl1pPr>
          </a:lstStyle>
          <a:p>
            <a:r>
              <a:rPr lang="en-US" dirty="0"/>
              <a:t>Click to add text</a:t>
            </a:r>
          </a:p>
        </p:txBody>
      </p:sp>
      <p:grpSp>
        <p:nvGrpSpPr>
          <p:cNvPr id="7" name="Group 6">
            <a:extLst>
              <a:ext uri="{FF2B5EF4-FFF2-40B4-BE49-F238E27FC236}">
                <a16:creationId xmlns:a16="http://schemas.microsoft.com/office/drawing/2014/main" id="{BD56A3F0-7B0A-0C48-8159-F4F93836D93B}"/>
              </a:ext>
            </a:extLst>
          </p:cNvPr>
          <p:cNvGrpSpPr/>
          <p:nvPr userDrawn="1"/>
        </p:nvGrpSpPr>
        <p:grpSpPr>
          <a:xfrm>
            <a:off x="331809" y="335664"/>
            <a:ext cx="965523" cy="892969"/>
            <a:chOff x="7192080" y="1971771"/>
            <a:chExt cx="965523" cy="892969"/>
          </a:xfrm>
        </p:grpSpPr>
        <p:sp>
          <p:nvSpPr>
            <p:cNvPr id="8" name="TextBox 7">
              <a:extLst>
                <a:ext uri="{FF2B5EF4-FFF2-40B4-BE49-F238E27FC236}">
                  <a16:creationId xmlns:a16="http://schemas.microsoft.com/office/drawing/2014/main" id="{07E328BA-3636-7E4A-B5E1-C63731B01968}"/>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9" name="TextBox 8">
              <a:extLst>
                <a:ext uri="{FF2B5EF4-FFF2-40B4-BE49-F238E27FC236}">
                  <a16:creationId xmlns:a16="http://schemas.microsoft.com/office/drawing/2014/main" id="{D7973F5C-8A48-8C4F-825E-96F656EB9EA5}"/>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grpSp>
        <p:nvGrpSpPr>
          <p:cNvPr id="10" name="Group 9">
            <a:extLst>
              <a:ext uri="{FF2B5EF4-FFF2-40B4-BE49-F238E27FC236}">
                <a16:creationId xmlns:a16="http://schemas.microsoft.com/office/drawing/2014/main" id="{4038383D-12C8-2A49-B618-DE2B0DFAD13A}"/>
              </a:ext>
            </a:extLst>
          </p:cNvPr>
          <p:cNvGrpSpPr/>
          <p:nvPr userDrawn="1"/>
        </p:nvGrpSpPr>
        <p:grpSpPr>
          <a:xfrm rot="10800000">
            <a:off x="4761509" y="4862191"/>
            <a:ext cx="965523" cy="892969"/>
            <a:chOff x="7192080" y="1971771"/>
            <a:chExt cx="965523" cy="892969"/>
          </a:xfrm>
        </p:grpSpPr>
        <p:sp>
          <p:nvSpPr>
            <p:cNvPr id="11" name="TextBox 10">
              <a:extLst>
                <a:ext uri="{FF2B5EF4-FFF2-40B4-BE49-F238E27FC236}">
                  <a16:creationId xmlns:a16="http://schemas.microsoft.com/office/drawing/2014/main" id="{9124D731-AE28-4549-8CBD-BB9C064BBF62}"/>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2" name="TextBox 11">
              <a:extLst>
                <a:ext uri="{FF2B5EF4-FFF2-40B4-BE49-F238E27FC236}">
                  <a16:creationId xmlns:a16="http://schemas.microsoft.com/office/drawing/2014/main" id="{9366F8A2-3FF3-824C-A7F0-4BB7E9BDB378}"/>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pic>
        <p:nvPicPr>
          <p:cNvPr id="2" name="Picture 1">
            <a:extLst>
              <a:ext uri="{FF2B5EF4-FFF2-40B4-BE49-F238E27FC236}">
                <a16:creationId xmlns:a16="http://schemas.microsoft.com/office/drawing/2014/main" id="{CB134409-1DE0-70E6-7F9D-B9AC1F33EDA5}"/>
              </a:ext>
            </a:extLst>
          </p:cNvPr>
          <p:cNvPicPr>
            <a:picLocks noChangeAspect="1"/>
          </p:cNvPicPr>
          <p:nvPr userDrawn="1"/>
        </p:nvPicPr>
        <p:blipFill rotWithShape="1">
          <a:blip r:embed="rId3"/>
          <a:srcRect b="81871"/>
          <a:stretch/>
        </p:blipFill>
        <p:spPr>
          <a:xfrm>
            <a:off x="0" y="5817326"/>
            <a:ext cx="12192000" cy="124332"/>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49303DC3-CD92-DD13-2DA5-73676B5D406F}"/>
              </a:ext>
            </a:extLst>
          </p:cNvPr>
          <p:cNvPicPr>
            <a:picLocks noChangeAspect="1"/>
          </p:cNvPicPr>
          <p:nvPr userDrawn="1"/>
        </p:nvPicPr>
        <p:blipFill>
          <a:blip r:embed="rId4"/>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3936732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6A55C2-E42F-BC4A-A196-4FBDF62009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212651"/>
            <a:ext cx="12192000" cy="6172199"/>
          </a:xfrm>
          <a:prstGeom prst="rect">
            <a:avLst/>
          </a:prstGeom>
        </p:spPr>
      </p:pic>
      <p:sp>
        <p:nvSpPr>
          <p:cNvPr id="11" name="Title 1">
            <a:extLst>
              <a:ext uri="{FF2B5EF4-FFF2-40B4-BE49-F238E27FC236}">
                <a16:creationId xmlns:a16="http://schemas.microsoft.com/office/drawing/2014/main" id="{4EB88FAA-5162-9C4C-8E8F-DD02806A6759}"/>
              </a:ext>
            </a:extLst>
          </p:cNvPr>
          <p:cNvSpPr>
            <a:spLocks noGrp="1"/>
          </p:cNvSpPr>
          <p:nvPr>
            <p:ph type="ctrTitle" hasCustomPrompt="1"/>
          </p:nvPr>
        </p:nvSpPr>
        <p:spPr>
          <a:xfrm>
            <a:off x="331809" y="335664"/>
            <a:ext cx="5395223" cy="5503662"/>
          </a:xfrm>
          <a:prstGeom prst="rect">
            <a:avLst/>
          </a:prstGeom>
          <a:ln>
            <a:noFill/>
          </a:ln>
        </p:spPr>
        <p:txBody>
          <a:bodyPr anchor="ctr">
            <a:normAutofit/>
          </a:bodyPr>
          <a:lstStyle>
            <a:lvl1pPr algn="l">
              <a:defRPr sz="4800" b="0" i="1">
                <a:solidFill>
                  <a:schemeClr val="bg1"/>
                </a:solidFill>
              </a:defRPr>
            </a:lvl1pPr>
          </a:lstStyle>
          <a:p>
            <a:r>
              <a:rPr lang="en-US" dirty="0"/>
              <a:t>Click to add text</a:t>
            </a:r>
          </a:p>
        </p:txBody>
      </p:sp>
      <p:grpSp>
        <p:nvGrpSpPr>
          <p:cNvPr id="12" name="Group 11">
            <a:extLst>
              <a:ext uri="{FF2B5EF4-FFF2-40B4-BE49-F238E27FC236}">
                <a16:creationId xmlns:a16="http://schemas.microsoft.com/office/drawing/2014/main" id="{65ADFCEA-D285-B540-9C61-BD424E5409A9}"/>
              </a:ext>
            </a:extLst>
          </p:cNvPr>
          <p:cNvGrpSpPr/>
          <p:nvPr userDrawn="1"/>
        </p:nvGrpSpPr>
        <p:grpSpPr>
          <a:xfrm>
            <a:off x="331809" y="335664"/>
            <a:ext cx="965523" cy="892969"/>
            <a:chOff x="7192080" y="1971771"/>
            <a:chExt cx="965523" cy="892969"/>
          </a:xfrm>
        </p:grpSpPr>
        <p:sp>
          <p:nvSpPr>
            <p:cNvPr id="13" name="TextBox 12">
              <a:extLst>
                <a:ext uri="{FF2B5EF4-FFF2-40B4-BE49-F238E27FC236}">
                  <a16:creationId xmlns:a16="http://schemas.microsoft.com/office/drawing/2014/main" id="{CD08733B-803D-CC4F-9432-F74CF423A4A2}"/>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4" name="TextBox 13">
              <a:extLst>
                <a:ext uri="{FF2B5EF4-FFF2-40B4-BE49-F238E27FC236}">
                  <a16:creationId xmlns:a16="http://schemas.microsoft.com/office/drawing/2014/main" id="{90D124CB-F04C-D243-B9FA-650DD09F0FF1}"/>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grpSp>
        <p:nvGrpSpPr>
          <p:cNvPr id="15" name="Group 14">
            <a:extLst>
              <a:ext uri="{FF2B5EF4-FFF2-40B4-BE49-F238E27FC236}">
                <a16:creationId xmlns:a16="http://schemas.microsoft.com/office/drawing/2014/main" id="{977B7C8A-2E78-6846-819D-6EBCE41DA7C7}"/>
              </a:ext>
            </a:extLst>
          </p:cNvPr>
          <p:cNvGrpSpPr/>
          <p:nvPr userDrawn="1"/>
        </p:nvGrpSpPr>
        <p:grpSpPr>
          <a:xfrm rot="10800000">
            <a:off x="4761509" y="4946357"/>
            <a:ext cx="965523" cy="892969"/>
            <a:chOff x="7192080" y="1971771"/>
            <a:chExt cx="965523" cy="892969"/>
          </a:xfrm>
        </p:grpSpPr>
        <p:sp>
          <p:nvSpPr>
            <p:cNvPr id="16" name="TextBox 15">
              <a:extLst>
                <a:ext uri="{FF2B5EF4-FFF2-40B4-BE49-F238E27FC236}">
                  <a16:creationId xmlns:a16="http://schemas.microsoft.com/office/drawing/2014/main" id="{DD398E89-78D2-604B-BA18-4D51E06119A4}"/>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7" name="TextBox 16">
              <a:extLst>
                <a:ext uri="{FF2B5EF4-FFF2-40B4-BE49-F238E27FC236}">
                  <a16:creationId xmlns:a16="http://schemas.microsoft.com/office/drawing/2014/main" id="{23CADC35-3824-4548-897B-8E3D058DD768}"/>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spTree>
    <p:extLst>
      <p:ext uri="{BB962C8B-B14F-4D97-AF65-F5344CB8AC3E}">
        <p14:creationId xmlns:p14="http://schemas.microsoft.com/office/powerpoint/2010/main" val="879983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391A93-4CC4-A44D-BC4D-15E7FA2EB9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230541"/>
            <a:ext cx="12192000" cy="6172199"/>
          </a:xfrm>
          <a:prstGeom prst="rect">
            <a:avLst/>
          </a:prstGeom>
        </p:spPr>
      </p:pic>
      <p:sp>
        <p:nvSpPr>
          <p:cNvPr id="6" name="Title 1">
            <a:extLst>
              <a:ext uri="{FF2B5EF4-FFF2-40B4-BE49-F238E27FC236}">
                <a16:creationId xmlns:a16="http://schemas.microsoft.com/office/drawing/2014/main" id="{7611D3C7-916D-C545-AA8C-A7C755C41167}"/>
              </a:ext>
            </a:extLst>
          </p:cNvPr>
          <p:cNvSpPr>
            <a:spLocks noGrp="1"/>
          </p:cNvSpPr>
          <p:nvPr>
            <p:ph type="ctrTitle" hasCustomPrompt="1"/>
          </p:nvPr>
        </p:nvSpPr>
        <p:spPr>
          <a:xfrm>
            <a:off x="331809" y="335664"/>
            <a:ext cx="5395223" cy="5001880"/>
          </a:xfrm>
          <a:prstGeom prst="rect">
            <a:avLst/>
          </a:prstGeom>
          <a:ln>
            <a:noFill/>
          </a:ln>
        </p:spPr>
        <p:txBody>
          <a:bodyPr anchor="ctr">
            <a:normAutofit/>
          </a:bodyPr>
          <a:lstStyle>
            <a:lvl1pPr algn="l">
              <a:defRPr sz="4800" b="0" i="1">
                <a:solidFill>
                  <a:schemeClr val="bg1"/>
                </a:solidFill>
              </a:defRPr>
            </a:lvl1pPr>
          </a:lstStyle>
          <a:p>
            <a:r>
              <a:rPr lang="en-US" dirty="0"/>
              <a:t>Click to add text</a:t>
            </a:r>
          </a:p>
        </p:txBody>
      </p:sp>
      <p:grpSp>
        <p:nvGrpSpPr>
          <p:cNvPr id="7" name="Group 6">
            <a:extLst>
              <a:ext uri="{FF2B5EF4-FFF2-40B4-BE49-F238E27FC236}">
                <a16:creationId xmlns:a16="http://schemas.microsoft.com/office/drawing/2014/main" id="{BD56A3F0-7B0A-0C48-8159-F4F93836D93B}"/>
              </a:ext>
            </a:extLst>
          </p:cNvPr>
          <p:cNvGrpSpPr/>
          <p:nvPr userDrawn="1"/>
        </p:nvGrpSpPr>
        <p:grpSpPr>
          <a:xfrm>
            <a:off x="331809" y="335664"/>
            <a:ext cx="965523" cy="892969"/>
            <a:chOff x="7192080" y="1971771"/>
            <a:chExt cx="965523" cy="892969"/>
          </a:xfrm>
        </p:grpSpPr>
        <p:sp>
          <p:nvSpPr>
            <p:cNvPr id="8" name="TextBox 7">
              <a:extLst>
                <a:ext uri="{FF2B5EF4-FFF2-40B4-BE49-F238E27FC236}">
                  <a16:creationId xmlns:a16="http://schemas.microsoft.com/office/drawing/2014/main" id="{07E328BA-3636-7E4A-B5E1-C63731B01968}"/>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9" name="TextBox 8">
              <a:extLst>
                <a:ext uri="{FF2B5EF4-FFF2-40B4-BE49-F238E27FC236}">
                  <a16:creationId xmlns:a16="http://schemas.microsoft.com/office/drawing/2014/main" id="{D7973F5C-8A48-8C4F-825E-96F656EB9EA5}"/>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grpSp>
        <p:nvGrpSpPr>
          <p:cNvPr id="10" name="Group 9">
            <a:extLst>
              <a:ext uri="{FF2B5EF4-FFF2-40B4-BE49-F238E27FC236}">
                <a16:creationId xmlns:a16="http://schemas.microsoft.com/office/drawing/2014/main" id="{4038383D-12C8-2A49-B618-DE2B0DFAD13A}"/>
              </a:ext>
            </a:extLst>
          </p:cNvPr>
          <p:cNvGrpSpPr/>
          <p:nvPr userDrawn="1"/>
        </p:nvGrpSpPr>
        <p:grpSpPr>
          <a:xfrm rot="10800000">
            <a:off x="4761509" y="4822025"/>
            <a:ext cx="965523" cy="892969"/>
            <a:chOff x="7192080" y="1971771"/>
            <a:chExt cx="965523" cy="892969"/>
          </a:xfrm>
        </p:grpSpPr>
        <p:sp>
          <p:nvSpPr>
            <p:cNvPr id="11" name="TextBox 10">
              <a:extLst>
                <a:ext uri="{FF2B5EF4-FFF2-40B4-BE49-F238E27FC236}">
                  <a16:creationId xmlns:a16="http://schemas.microsoft.com/office/drawing/2014/main" id="{9124D731-AE28-4549-8CBD-BB9C064BBF62}"/>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2" name="TextBox 11">
              <a:extLst>
                <a:ext uri="{FF2B5EF4-FFF2-40B4-BE49-F238E27FC236}">
                  <a16:creationId xmlns:a16="http://schemas.microsoft.com/office/drawing/2014/main" id="{9366F8A2-3FF3-824C-A7F0-4BB7E9BDB378}"/>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pic>
        <p:nvPicPr>
          <p:cNvPr id="2" name="Picture 1" descr="Shape&#10;&#10;Description automatically generated with low confidence">
            <a:extLst>
              <a:ext uri="{FF2B5EF4-FFF2-40B4-BE49-F238E27FC236}">
                <a16:creationId xmlns:a16="http://schemas.microsoft.com/office/drawing/2014/main" id="{A88B8393-FF38-5564-5A8B-54C97A64FFD5}"/>
              </a:ext>
            </a:extLst>
          </p:cNvPr>
          <p:cNvPicPr>
            <a:picLocks noChangeAspect="1"/>
          </p:cNvPicPr>
          <p:nvPr userDrawn="1"/>
        </p:nvPicPr>
        <p:blipFill>
          <a:blip r:embed="rId3"/>
          <a:stretch>
            <a:fillRect/>
          </a:stretch>
        </p:blipFill>
        <p:spPr>
          <a:xfrm>
            <a:off x="8429846" y="6042552"/>
            <a:ext cx="691116" cy="691116"/>
          </a:xfrm>
          <a:prstGeom prst="rect">
            <a:avLst/>
          </a:prstGeom>
        </p:spPr>
      </p:pic>
      <p:pic>
        <p:nvPicPr>
          <p:cNvPr id="3" name="Picture 2">
            <a:extLst>
              <a:ext uri="{FF2B5EF4-FFF2-40B4-BE49-F238E27FC236}">
                <a16:creationId xmlns:a16="http://schemas.microsoft.com/office/drawing/2014/main" id="{73001F07-7C20-181E-A34F-4CFD5898039D}"/>
              </a:ext>
            </a:extLst>
          </p:cNvPr>
          <p:cNvPicPr>
            <a:picLocks noChangeAspect="1"/>
          </p:cNvPicPr>
          <p:nvPr userDrawn="1"/>
        </p:nvPicPr>
        <p:blipFill rotWithShape="1">
          <a:blip r:embed="rId4"/>
          <a:srcRect b="81871"/>
          <a:stretch/>
        </p:blipFill>
        <p:spPr>
          <a:xfrm>
            <a:off x="0" y="5817326"/>
            <a:ext cx="12192000" cy="124332"/>
          </a:xfrm>
          <a:prstGeom prst="rect">
            <a:avLst/>
          </a:prstGeom>
        </p:spPr>
      </p:pic>
    </p:spTree>
    <p:extLst>
      <p:ext uri="{BB962C8B-B14F-4D97-AF65-F5344CB8AC3E}">
        <p14:creationId xmlns:p14="http://schemas.microsoft.com/office/powerpoint/2010/main" val="2683962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6A21B9-E6EF-FD4A-B632-B602100D112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384" y="-223284"/>
            <a:ext cx="12205945" cy="6172199"/>
          </a:xfrm>
          <a:prstGeom prst="rect">
            <a:avLst/>
          </a:prstGeom>
        </p:spPr>
      </p:pic>
      <p:sp>
        <p:nvSpPr>
          <p:cNvPr id="2" name="Title 1">
            <a:extLst>
              <a:ext uri="{FF2B5EF4-FFF2-40B4-BE49-F238E27FC236}">
                <a16:creationId xmlns:a16="http://schemas.microsoft.com/office/drawing/2014/main" id="{280E73E4-C650-1D40-8DCE-75845B36B1F9}"/>
              </a:ext>
            </a:extLst>
          </p:cNvPr>
          <p:cNvSpPr>
            <a:spLocks noGrp="1"/>
          </p:cNvSpPr>
          <p:nvPr>
            <p:ph type="title" hasCustomPrompt="1"/>
          </p:nvPr>
        </p:nvSpPr>
        <p:spPr>
          <a:xfrm>
            <a:off x="285509" y="1165729"/>
            <a:ext cx="11551534" cy="2156206"/>
          </a:xfrm>
          <a:prstGeom prst="rect">
            <a:avLst/>
          </a:prstGeom>
        </p:spPr>
        <p:txBody>
          <a:bodyPr anchor="ctr"/>
          <a:lstStyle>
            <a:lvl1pPr algn="ctr">
              <a:defRPr sz="4800">
                <a:solidFill>
                  <a:schemeClr val="bg1"/>
                </a:solidFill>
              </a:defRPr>
            </a:lvl1pPr>
          </a:lstStyle>
          <a:p>
            <a:r>
              <a:rPr lang="en-US" dirty="0"/>
              <a:t>CLICK TO ADD TEXT</a:t>
            </a:r>
          </a:p>
        </p:txBody>
      </p:sp>
      <p:cxnSp>
        <p:nvCxnSpPr>
          <p:cNvPr id="4" name="Straight Connector 3">
            <a:extLst>
              <a:ext uri="{FF2B5EF4-FFF2-40B4-BE49-F238E27FC236}">
                <a16:creationId xmlns:a16="http://schemas.microsoft.com/office/drawing/2014/main" id="{D8FFB9FB-F6D7-D24D-BA79-C47782F000C0}"/>
              </a:ext>
            </a:extLst>
          </p:cNvPr>
          <p:cNvCxnSpPr/>
          <p:nvPr userDrawn="1"/>
        </p:nvCxnSpPr>
        <p:spPr>
          <a:xfrm>
            <a:off x="285509" y="1165729"/>
            <a:ext cx="2361438" cy="0"/>
          </a:xfrm>
          <a:prstGeom prst="line">
            <a:avLst/>
          </a:prstGeom>
          <a:ln w="63500">
            <a:solidFill>
              <a:srgbClr val="F099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50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ECF91C-E606-734D-BE84-71A83BD348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384" y="-292707"/>
            <a:ext cx="12205945" cy="6172199"/>
          </a:xfrm>
          <a:prstGeom prst="rect">
            <a:avLst/>
          </a:prstGeom>
        </p:spPr>
      </p:pic>
      <p:sp>
        <p:nvSpPr>
          <p:cNvPr id="2" name="Title 1">
            <a:extLst>
              <a:ext uri="{FF2B5EF4-FFF2-40B4-BE49-F238E27FC236}">
                <a16:creationId xmlns:a16="http://schemas.microsoft.com/office/drawing/2014/main" id="{280E73E4-C650-1D40-8DCE-75845B36B1F9}"/>
              </a:ext>
            </a:extLst>
          </p:cNvPr>
          <p:cNvSpPr>
            <a:spLocks noGrp="1"/>
          </p:cNvSpPr>
          <p:nvPr>
            <p:ph type="title" hasCustomPrompt="1"/>
          </p:nvPr>
        </p:nvSpPr>
        <p:spPr>
          <a:xfrm>
            <a:off x="285509" y="1165729"/>
            <a:ext cx="11551534" cy="2156206"/>
          </a:xfrm>
          <a:prstGeom prst="rect">
            <a:avLst/>
          </a:prstGeom>
        </p:spPr>
        <p:txBody>
          <a:bodyPr anchor="ctr"/>
          <a:lstStyle>
            <a:lvl1pPr algn="ctr">
              <a:defRPr sz="4800">
                <a:solidFill>
                  <a:schemeClr val="bg1"/>
                </a:solidFill>
              </a:defRPr>
            </a:lvl1pPr>
          </a:lstStyle>
          <a:p>
            <a:r>
              <a:rPr lang="en-US" dirty="0"/>
              <a:t>CLICK TO ADD TEXT</a:t>
            </a:r>
          </a:p>
        </p:txBody>
      </p:sp>
      <p:cxnSp>
        <p:nvCxnSpPr>
          <p:cNvPr id="6" name="Straight Connector 5">
            <a:extLst>
              <a:ext uri="{FF2B5EF4-FFF2-40B4-BE49-F238E27FC236}">
                <a16:creationId xmlns:a16="http://schemas.microsoft.com/office/drawing/2014/main" id="{43FFEC96-CD09-694A-AC05-2E4654FA703C}"/>
              </a:ext>
            </a:extLst>
          </p:cNvPr>
          <p:cNvCxnSpPr/>
          <p:nvPr userDrawn="1"/>
        </p:nvCxnSpPr>
        <p:spPr>
          <a:xfrm>
            <a:off x="285509" y="1165729"/>
            <a:ext cx="2361438" cy="0"/>
          </a:xfrm>
          <a:prstGeom prst="line">
            <a:avLst/>
          </a:prstGeom>
          <a:ln w="63500">
            <a:solidFill>
              <a:srgbClr val="F0992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834B4CA-B92F-8E53-38BF-8CF518E52392}"/>
              </a:ext>
            </a:extLst>
          </p:cNvPr>
          <p:cNvPicPr>
            <a:picLocks noChangeAspect="1"/>
          </p:cNvPicPr>
          <p:nvPr userDrawn="1"/>
        </p:nvPicPr>
        <p:blipFill rotWithShape="1">
          <a:blip r:embed="rId3"/>
          <a:srcRect b="81871"/>
          <a:stretch/>
        </p:blipFill>
        <p:spPr>
          <a:xfrm>
            <a:off x="0" y="5817326"/>
            <a:ext cx="12192000" cy="124332"/>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845861AF-C278-2D27-8546-E32FBFD2A988}"/>
              </a:ext>
            </a:extLst>
          </p:cNvPr>
          <p:cNvPicPr>
            <a:picLocks noChangeAspect="1"/>
          </p:cNvPicPr>
          <p:nvPr userDrawn="1"/>
        </p:nvPicPr>
        <p:blipFill>
          <a:blip r:embed="rId4"/>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3314307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6A21B9-E6EF-FD4A-B632-B602100D11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223284"/>
            <a:ext cx="12192000" cy="6172199"/>
          </a:xfrm>
          <a:prstGeom prst="rect">
            <a:avLst/>
          </a:prstGeom>
        </p:spPr>
      </p:pic>
      <p:sp>
        <p:nvSpPr>
          <p:cNvPr id="2" name="Title 1">
            <a:extLst>
              <a:ext uri="{FF2B5EF4-FFF2-40B4-BE49-F238E27FC236}">
                <a16:creationId xmlns:a16="http://schemas.microsoft.com/office/drawing/2014/main" id="{280E73E4-C650-1D40-8DCE-75845B36B1F9}"/>
              </a:ext>
            </a:extLst>
          </p:cNvPr>
          <p:cNvSpPr>
            <a:spLocks noGrp="1"/>
          </p:cNvSpPr>
          <p:nvPr>
            <p:ph type="title" hasCustomPrompt="1"/>
          </p:nvPr>
        </p:nvSpPr>
        <p:spPr>
          <a:xfrm>
            <a:off x="285509" y="1165729"/>
            <a:ext cx="11551534" cy="2156206"/>
          </a:xfrm>
          <a:prstGeom prst="rect">
            <a:avLst/>
          </a:prstGeom>
        </p:spPr>
        <p:txBody>
          <a:bodyPr anchor="ctr"/>
          <a:lstStyle>
            <a:lvl1pPr algn="ctr">
              <a:defRPr sz="4800">
                <a:solidFill>
                  <a:schemeClr val="bg1"/>
                </a:solidFill>
              </a:defRPr>
            </a:lvl1pPr>
          </a:lstStyle>
          <a:p>
            <a:r>
              <a:rPr lang="en-US" dirty="0"/>
              <a:t>CLICK TO ADD TEXT</a:t>
            </a:r>
          </a:p>
        </p:txBody>
      </p:sp>
      <p:cxnSp>
        <p:nvCxnSpPr>
          <p:cNvPr id="4" name="Straight Connector 3">
            <a:extLst>
              <a:ext uri="{FF2B5EF4-FFF2-40B4-BE49-F238E27FC236}">
                <a16:creationId xmlns:a16="http://schemas.microsoft.com/office/drawing/2014/main" id="{D8FFB9FB-F6D7-D24D-BA79-C47782F000C0}"/>
              </a:ext>
            </a:extLst>
          </p:cNvPr>
          <p:cNvCxnSpPr/>
          <p:nvPr userDrawn="1"/>
        </p:nvCxnSpPr>
        <p:spPr>
          <a:xfrm>
            <a:off x="285509" y="1165729"/>
            <a:ext cx="2361438" cy="0"/>
          </a:xfrm>
          <a:prstGeom prst="line">
            <a:avLst/>
          </a:prstGeom>
          <a:ln w="63500">
            <a:solidFill>
              <a:srgbClr val="F099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275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7D83CF-405A-674D-9C59-2DFDB09A48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0" y="-297712"/>
            <a:ext cx="12192000" cy="6172199"/>
          </a:xfrm>
          <a:prstGeom prst="rect">
            <a:avLst/>
          </a:prstGeom>
        </p:spPr>
      </p:pic>
      <p:sp>
        <p:nvSpPr>
          <p:cNvPr id="2" name="Title 1">
            <a:extLst>
              <a:ext uri="{FF2B5EF4-FFF2-40B4-BE49-F238E27FC236}">
                <a16:creationId xmlns:a16="http://schemas.microsoft.com/office/drawing/2014/main" id="{280E73E4-C650-1D40-8DCE-75845B36B1F9}"/>
              </a:ext>
            </a:extLst>
          </p:cNvPr>
          <p:cNvSpPr>
            <a:spLocks noGrp="1"/>
          </p:cNvSpPr>
          <p:nvPr>
            <p:ph type="title" hasCustomPrompt="1"/>
          </p:nvPr>
        </p:nvSpPr>
        <p:spPr>
          <a:xfrm>
            <a:off x="285509" y="1165729"/>
            <a:ext cx="11551534" cy="2156206"/>
          </a:xfrm>
          <a:prstGeom prst="rect">
            <a:avLst/>
          </a:prstGeom>
        </p:spPr>
        <p:txBody>
          <a:bodyPr anchor="ctr"/>
          <a:lstStyle>
            <a:lvl1pPr algn="ctr">
              <a:defRPr sz="4800">
                <a:solidFill>
                  <a:schemeClr val="bg1"/>
                </a:solidFill>
              </a:defRPr>
            </a:lvl1pPr>
          </a:lstStyle>
          <a:p>
            <a:r>
              <a:rPr lang="en-US" dirty="0"/>
              <a:t>CLICK TO ADD TEXT</a:t>
            </a:r>
          </a:p>
        </p:txBody>
      </p:sp>
      <p:cxnSp>
        <p:nvCxnSpPr>
          <p:cNvPr id="6" name="Straight Connector 5">
            <a:extLst>
              <a:ext uri="{FF2B5EF4-FFF2-40B4-BE49-F238E27FC236}">
                <a16:creationId xmlns:a16="http://schemas.microsoft.com/office/drawing/2014/main" id="{43FFEC96-CD09-694A-AC05-2E4654FA703C}"/>
              </a:ext>
            </a:extLst>
          </p:cNvPr>
          <p:cNvCxnSpPr/>
          <p:nvPr userDrawn="1"/>
        </p:nvCxnSpPr>
        <p:spPr>
          <a:xfrm>
            <a:off x="285509" y="1165729"/>
            <a:ext cx="2361438" cy="0"/>
          </a:xfrm>
          <a:prstGeom prst="line">
            <a:avLst/>
          </a:prstGeom>
          <a:ln w="63500">
            <a:solidFill>
              <a:srgbClr val="F0992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1422D50-2353-E7F4-31B5-0A5A70BF09AE}"/>
              </a:ext>
            </a:extLst>
          </p:cNvPr>
          <p:cNvPicPr>
            <a:picLocks noChangeAspect="1"/>
          </p:cNvPicPr>
          <p:nvPr userDrawn="1"/>
        </p:nvPicPr>
        <p:blipFill rotWithShape="1">
          <a:blip r:embed="rId3"/>
          <a:srcRect b="81871"/>
          <a:stretch/>
        </p:blipFill>
        <p:spPr>
          <a:xfrm>
            <a:off x="0" y="5817326"/>
            <a:ext cx="12192000" cy="124332"/>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0488D1CA-1B93-61C0-A32D-6EC710BAEB85}"/>
              </a:ext>
            </a:extLst>
          </p:cNvPr>
          <p:cNvPicPr>
            <a:picLocks noChangeAspect="1"/>
          </p:cNvPicPr>
          <p:nvPr userDrawn="1"/>
        </p:nvPicPr>
        <p:blipFill>
          <a:blip r:embed="rId4"/>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2707571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44198-BF5A-1847-8CAD-63BFB24A8F72}"/>
              </a:ext>
            </a:extLst>
          </p:cNvPr>
          <p:cNvSpPr/>
          <p:nvPr userDrawn="1"/>
        </p:nvSpPr>
        <p:spPr>
          <a:xfrm>
            <a:off x="0" y="-300540"/>
            <a:ext cx="12192000" cy="6260713"/>
          </a:xfrm>
          <a:prstGeom prst="rect">
            <a:avLst/>
          </a:prstGeom>
          <a:solidFill>
            <a:srgbClr val="94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1C9434B-782B-DF48-A013-4DA488D86B10}"/>
              </a:ext>
            </a:extLst>
          </p:cNvPr>
          <p:cNvSpPr>
            <a:spLocks noGrp="1"/>
          </p:cNvSpPr>
          <p:nvPr>
            <p:ph type="title" hasCustomPrompt="1"/>
          </p:nvPr>
        </p:nvSpPr>
        <p:spPr>
          <a:xfrm>
            <a:off x="2277979" y="2041693"/>
            <a:ext cx="5959642" cy="2774613"/>
          </a:xfrm>
          <a:prstGeom prst="rect">
            <a:avLst/>
          </a:prstGeom>
        </p:spPr>
        <p:txBody>
          <a:bodyPr anchor="ctr"/>
          <a:lstStyle>
            <a:lvl1pPr algn="l">
              <a:defRPr sz="4800">
                <a:solidFill>
                  <a:schemeClr val="tx1"/>
                </a:solidFill>
              </a:defRPr>
            </a:lvl1pPr>
          </a:lstStyle>
          <a:p>
            <a:r>
              <a:rPr lang="en-US" dirty="0"/>
              <a:t>Click to add text</a:t>
            </a:r>
          </a:p>
        </p:txBody>
      </p:sp>
    </p:spTree>
    <p:extLst>
      <p:ext uri="{BB962C8B-B14F-4D97-AF65-F5344CB8AC3E}">
        <p14:creationId xmlns:p14="http://schemas.microsoft.com/office/powerpoint/2010/main" val="428570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picture containing building&#10;&#10;Description automatically generated">
            <a:extLst>
              <a:ext uri="{FF2B5EF4-FFF2-40B4-BE49-F238E27FC236}">
                <a16:creationId xmlns:a16="http://schemas.microsoft.com/office/drawing/2014/main" id="{0D4B9DB7-E032-5A40-A1A0-9BD5917A006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177267"/>
          </a:xfrm>
          <a:prstGeom prst="rect">
            <a:avLst/>
          </a:prstGeom>
        </p:spPr>
      </p:pic>
      <p:sp>
        <p:nvSpPr>
          <p:cNvPr id="2" name="Title 1">
            <a:extLst>
              <a:ext uri="{FF2B5EF4-FFF2-40B4-BE49-F238E27FC236}">
                <a16:creationId xmlns:a16="http://schemas.microsoft.com/office/drawing/2014/main" id="{2D7A19BC-4272-F84E-AE1D-42DE90A04E43}"/>
              </a:ext>
            </a:extLst>
          </p:cNvPr>
          <p:cNvSpPr>
            <a:spLocks noGrp="1"/>
          </p:cNvSpPr>
          <p:nvPr>
            <p:ph type="ctrTitle" hasCustomPrompt="1"/>
          </p:nvPr>
        </p:nvSpPr>
        <p:spPr>
          <a:xfrm>
            <a:off x="595969" y="1361824"/>
            <a:ext cx="5764192" cy="3174297"/>
          </a:xfrm>
          <a:prstGeom prst="rect">
            <a:avLst/>
          </a:prstGeom>
          <a:ln>
            <a:noFill/>
          </a:ln>
        </p:spPr>
        <p:txBody>
          <a:bodyPr anchor="ctr">
            <a:normAutofit/>
          </a:bodyPr>
          <a:lstStyle>
            <a:lvl1pPr algn="l">
              <a:defRPr sz="4800">
                <a:solidFill>
                  <a:srgbClr val="F09923"/>
                </a:solidFill>
              </a:defRPr>
            </a:lvl1pPr>
          </a:lstStyle>
          <a:p>
            <a:r>
              <a:rPr lang="en-US" dirty="0"/>
              <a:t>CLICK TO ADD TEXT</a:t>
            </a:r>
          </a:p>
        </p:txBody>
      </p:sp>
      <p:sp>
        <p:nvSpPr>
          <p:cNvPr id="3" name="Subtitle 2">
            <a:extLst>
              <a:ext uri="{FF2B5EF4-FFF2-40B4-BE49-F238E27FC236}">
                <a16:creationId xmlns:a16="http://schemas.microsoft.com/office/drawing/2014/main" id="{ED84BCB8-77BD-374F-B2D2-FE75B0318CEB}"/>
              </a:ext>
            </a:extLst>
          </p:cNvPr>
          <p:cNvSpPr>
            <a:spLocks noGrp="1"/>
          </p:cNvSpPr>
          <p:nvPr>
            <p:ph type="subTitle" idx="1" hasCustomPrompt="1"/>
          </p:nvPr>
        </p:nvSpPr>
        <p:spPr>
          <a:xfrm>
            <a:off x="595969" y="4686262"/>
            <a:ext cx="5764192" cy="1183511"/>
          </a:xfrm>
        </p:spPr>
        <p:txBody>
          <a:bodyPr/>
          <a:lstStyle>
            <a:lvl1pPr marL="0" indent="0" algn="l">
              <a:buNone/>
              <a:defRPr sz="24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7" name="Picture 6">
            <a:extLst>
              <a:ext uri="{FF2B5EF4-FFF2-40B4-BE49-F238E27FC236}">
                <a16:creationId xmlns:a16="http://schemas.microsoft.com/office/drawing/2014/main" id="{BCA18E1C-2977-A34D-A5E4-8C094943725A}"/>
              </a:ext>
            </a:extLst>
          </p:cNvPr>
          <p:cNvPicPr>
            <a:picLocks noChangeAspect="1"/>
          </p:cNvPicPr>
          <p:nvPr userDrawn="1"/>
        </p:nvPicPr>
        <p:blipFill>
          <a:blip r:embed="rId3"/>
          <a:srcRect/>
          <a:stretch/>
        </p:blipFill>
        <p:spPr>
          <a:xfrm>
            <a:off x="0" y="6170033"/>
            <a:ext cx="12192000" cy="685800"/>
          </a:xfrm>
          <a:prstGeom prst="rect">
            <a:avLst/>
          </a:prstGeom>
        </p:spPr>
      </p:pic>
      <p:pic>
        <p:nvPicPr>
          <p:cNvPr id="8" name="Picture 7" descr="Text&#10;&#10;Description automatically generated">
            <a:extLst>
              <a:ext uri="{FF2B5EF4-FFF2-40B4-BE49-F238E27FC236}">
                <a16:creationId xmlns:a16="http://schemas.microsoft.com/office/drawing/2014/main" id="{0EDD8D2B-6872-2049-BBDB-127D1159B4D6}"/>
              </a:ext>
            </a:extLst>
          </p:cNvPr>
          <p:cNvPicPr>
            <a:picLocks noChangeAspect="1"/>
          </p:cNvPicPr>
          <p:nvPr userDrawn="1"/>
        </p:nvPicPr>
        <p:blipFill>
          <a:blip r:embed="rId4"/>
          <a:stretch>
            <a:fillRect/>
          </a:stretch>
        </p:blipFill>
        <p:spPr>
          <a:xfrm>
            <a:off x="426830" y="406931"/>
            <a:ext cx="3484881" cy="763030"/>
          </a:xfrm>
          <a:prstGeom prst="rect">
            <a:avLst/>
          </a:prstGeom>
        </p:spPr>
      </p:pic>
      <p:sp>
        <p:nvSpPr>
          <p:cNvPr id="9" name="Picture Placeholder 8">
            <a:extLst>
              <a:ext uri="{FF2B5EF4-FFF2-40B4-BE49-F238E27FC236}">
                <a16:creationId xmlns:a16="http://schemas.microsoft.com/office/drawing/2014/main" id="{0EF38009-D370-2C64-AED9-EEB8FEDE7775}"/>
              </a:ext>
            </a:extLst>
          </p:cNvPr>
          <p:cNvSpPr>
            <a:spLocks noGrp="1"/>
          </p:cNvSpPr>
          <p:nvPr>
            <p:ph type="pic" sz="quarter" idx="10"/>
          </p:nvPr>
        </p:nvSpPr>
        <p:spPr>
          <a:xfrm>
            <a:off x="7222600" y="0"/>
            <a:ext cx="4968875" cy="6170033"/>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546619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44198-BF5A-1847-8CAD-63BFB24A8F72}"/>
              </a:ext>
            </a:extLst>
          </p:cNvPr>
          <p:cNvSpPr/>
          <p:nvPr userDrawn="1"/>
        </p:nvSpPr>
        <p:spPr>
          <a:xfrm>
            <a:off x="0" y="-364335"/>
            <a:ext cx="12192000" cy="6260713"/>
          </a:xfrm>
          <a:prstGeom prst="rect">
            <a:avLst/>
          </a:prstGeom>
          <a:solidFill>
            <a:srgbClr val="94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250D992-871C-E94F-9F53-FC4291D904E3}"/>
              </a:ext>
            </a:extLst>
          </p:cNvPr>
          <p:cNvSpPr>
            <a:spLocks noGrp="1"/>
          </p:cNvSpPr>
          <p:nvPr>
            <p:ph type="title" hasCustomPrompt="1"/>
          </p:nvPr>
        </p:nvSpPr>
        <p:spPr>
          <a:xfrm>
            <a:off x="2277979" y="2041693"/>
            <a:ext cx="5959642" cy="2774613"/>
          </a:xfrm>
          <a:prstGeom prst="rect">
            <a:avLst/>
          </a:prstGeom>
        </p:spPr>
        <p:txBody>
          <a:bodyPr anchor="ctr"/>
          <a:lstStyle>
            <a:lvl1pPr algn="l">
              <a:defRPr sz="4800">
                <a:solidFill>
                  <a:schemeClr val="tx1"/>
                </a:solidFill>
              </a:defRPr>
            </a:lvl1pPr>
          </a:lstStyle>
          <a:p>
            <a:r>
              <a:rPr lang="en-US" dirty="0"/>
              <a:t>Click to add text</a:t>
            </a:r>
          </a:p>
        </p:txBody>
      </p:sp>
      <p:pic>
        <p:nvPicPr>
          <p:cNvPr id="2" name="Picture 1">
            <a:extLst>
              <a:ext uri="{FF2B5EF4-FFF2-40B4-BE49-F238E27FC236}">
                <a16:creationId xmlns:a16="http://schemas.microsoft.com/office/drawing/2014/main" id="{407372AD-9CD1-DB7D-E4A2-FC49EB9763E3}"/>
              </a:ext>
            </a:extLst>
          </p:cNvPr>
          <p:cNvPicPr>
            <a:picLocks noChangeAspect="1"/>
          </p:cNvPicPr>
          <p:nvPr userDrawn="1"/>
        </p:nvPicPr>
        <p:blipFill rotWithShape="1">
          <a:blip r:embed="rId2"/>
          <a:srcRect b="81871"/>
          <a:stretch/>
        </p:blipFill>
        <p:spPr>
          <a:xfrm>
            <a:off x="0" y="5817326"/>
            <a:ext cx="12192000" cy="124332"/>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FB3A7967-D40B-856B-9FEA-1E2ADE8AA4D3}"/>
              </a:ext>
            </a:extLst>
          </p:cNvPr>
          <p:cNvPicPr>
            <a:picLocks noChangeAspect="1"/>
          </p:cNvPicPr>
          <p:nvPr userDrawn="1"/>
        </p:nvPicPr>
        <p:blipFill>
          <a:blip r:embed="rId3"/>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3684318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44198-BF5A-1847-8CAD-63BFB24A8F72}"/>
              </a:ext>
            </a:extLst>
          </p:cNvPr>
          <p:cNvSpPr/>
          <p:nvPr userDrawn="1"/>
        </p:nvSpPr>
        <p:spPr>
          <a:xfrm>
            <a:off x="0" y="-321805"/>
            <a:ext cx="12192000" cy="6260713"/>
          </a:xfrm>
          <a:prstGeom prst="rect">
            <a:avLst/>
          </a:prstGeom>
          <a:solidFill>
            <a:srgbClr val="95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F866B64E-D06E-4A49-A5A8-5DE021234069}"/>
              </a:ext>
            </a:extLst>
          </p:cNvPr>
          <p:cNvSpPr>
            <a:spLocks noGrp="1"/>
          </p:cNvSpPr>
          <p:nvPr>
            <p:ph type="title" hasCustomPrompt="1"/>
          </p:nvPr>
        </p:nvSpPr>
        <p:spPr>
          <a:xfrm>
            <a:off x="2277979" y="2041693"/>
            <a:ext cx="5959642" cy="2774613"/>
          </a:xfrm>
          <a:prstGeom prst="rect">
            <a:avLst/>
          </a:prstGeom>
        </p:spPr>
        <p:txBody>
          <a:bodyPr anchor="ctr"/>
          <a:lstStyle>
            <a:lvl1pPr algn="l">
              <a:defRPr sz="4800">
                <a:solidFill>
                  <a:schemeClr val="tx1"/>
                </a:solidFill>
              </a:defRPr>
            </a:lvl1pPr>
          </a:lstStyle>
          <a:p>
            <a:r>
              <a:rPr lang="en-US" dirty="0"/>
              <a:t>Click to add text</a:t>
            </a:r>
          </a:p>
        </p:txBody>
      </p:sp>
    </p:spTree>
    <p:extLst>
      <p:ext uri="{BB962C8B-B14F-4D97-AF65-F5344CB8AC3E}">
        <p14:creationId xmlns:p14="http://schemas.microsoft.com/office/powerpoint/2010/main" val="3710802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44198-BF5A-1847-8CAD-63BFB24A8F72}"/>
              </a:ext>
            </a:extLst>
          </p:cNvPr>
          <p:cNvSpPr/>
          <p:nvPr userDrawn="1"/>
        </p:nvSpPr>
        <p:spPr>
          <a:xfrm>
            <a:off x="0" y="-374968"/>
            <a:ext cx="12192000" cy="6260713"/>
          </a:xfrm>
          <a:prstGeom prst="rect">
            <a:avLst/>
          </a:prstGeom>
          <a:solidFill>
            <a:srgbClr val="95C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8FC782E-C5CC-3144-B42A-83DAEA67496D}"/>
              </a:ext>
            </a:extLst>
          </p:cNvPr>
          <p:cNvSpPr>
            <a:spLocks noGrp="1"/>
          </p:cNvSpPr>
          <p:nvPr>
            <p:ph type="title" hasCustomPrompt="1"/>
          </p:nvPr>
        </p:nvSpPr>
        <p:spPr>
          <a:xfrm>
            <a:off x="2277979" y="2041693"/>
            <a:ext cx="5959642" cy="2774613"/>
          </a:xfrm>
          <a:prstGeom prst="rect">
            <a:avLst/>
          </a:prstGeom>
        </p:spPr>
        <p:txBody>
          <a:bodyPr anchor="ctr"/>
          <a:lstStyle>
            <a:lvl1pPr algn="l">
              <a:defRPr sz="4800">
                <a:solidFill>
                  <a:schemeClr val="tx1"/>
                </a:solidFill>
              </a:defRPr>
            </a:lvl1pPr>
          </a:lstStyle>
          <a:p>
            <a:r>
              <a:rPr lang="en-US" dirty="0"/>
              <a:t>Click to add text</a:t>
            </a:r>
          </a:p>
        </p:txBody>
      </p:sp>
      <p:pic>
        <p:nvPicPr>
          <p:cNvPr id="2" name="Picture 1">
            <a:extLst>
              <a:ext uri="{FF2B5EF4-FFF2-40B4-BE49-F238E27FC236}">
                <a16:creationId xmlns:a16="http://schemas.microsoft.com/office/drawing/2014/main" id="{7E6B4701-3885-8BF4-A6C0-588A64FF4117}"/>
              </a:ext>
            </a:extLst>
          </p:cNvPr>
          <p:cNvPicPr>
            <a:picLocks noChangeAspect="1"/>
          </p:cNvPicPr>
          <p:nvPr userDrawn="1"/>
        </p:nvPicPr>
        <p:blipFill rotWithShape="1">
          <a:blip r:embed="rId2"/>
          <a:srcRect b="81871"/>
          <a:stretch/>
        </p:blipFill>
        <p:spPr>
          <a:xfrm>
            <a:off x="0" y="5817326"/>
            <a:ext cx="12192000" cy="124332"/>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AA927006-9A66-1BB6-0863-C37A6B4B5D8B}"/>
              </a:ext>
            </a:extLst>
          </p:cNvPr>
          <p:cNvPicPr>
            <a:picLocks noChangeAspect="1"/>
          </p:cNvPicPr>
          <p:nvPr userDrawn="1"/>
        </p:nvPicPr>
        <p:blipFill>
          <a:blip r:embed="rId3"/>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2524937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44198-BF5A-1847-8CAD-63BFB24A8F72}"/>
              </a:ext>
            </a:extLst>
          </p:cNvPr>
          <p:cNvSpPr/>
          <p:nvPr userDrawn="1"/>
        </p:nvSpPr>
        <p:spPr>
          <a:xfrm>
            <a:off x="0" y="-321805"/>
            <a:ext cx="12192000" cy="6260713"/>
          </a:xfrm>
          <a:prstGeom prst="rect">
            <a:avLst/>
          </a:prstGeom>
          <a:solidFill>
            <a:srgbClr val="B0A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E25016FE-570B-9446-BACA-A1DBEBED8797}"/>
              </a:ext>
            </a:extLst>
          </p:cNvPr>
          <p:cNvSpPr>
            <a:spLocks noGrp="1"/>
          </p:cNvSpPr>
          <p:nvPr>
            <p:ph type="title" hasCustomPrompt="1"/>
          </p:nvPr>
        </p:nvSpPr>
        <p:spPr>
          <a:xfrm>
            <a:off x="2277979" y="2041693"/>
            <a:ext cx="5959642" cy="2774613"/>
          </a:xfrm>
          <a:prstGeom prst="rect">
            <a:avLst/>
          </a:prstGeom>
        </p:spPr>
        <p:txBody>
          <a:bodyPr anchor="ctr"/>
          <a:lstStyle>
            <a:lvl1pPr algn="l">
              <a:defRPr sz="4800">
                <a:solidFill>
                  <a:schemeClr val="tx1"/>
                </a:solidFill>
              </a:defRPr>
            </a:lvl1pPr>
          </a:lstStyle>
          <a:p>
            <a:r>
              <a:rPr lang="en-US" dirty="0"/>
              <a:t>Click to add text</a:t>
            </a:r>
          </a:p>
        </p:txBody>
      </p:sp>
    </p:spTree>
    <p:extLst>
      <p:ext uri="{BB962C8B-B14F-4D97-AF65-F5344CB8AC3E}">
        <p14:creationId xmlns:p14="http://schemas.microsoft.com/office/powerpoint/2010/main" val="2705096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44198-BF5A-1847-8CAD-63BFB24A8F72}"/>
              </a:ext>
            </a:extLst>
          </p:cNvPr>
          <p:cNvSpPr/>
          <p:nvPr userDrawn="1"/>
        </p:nvSpPr>
        <p:spPr>
          <a:xfrm>
            <a:off x="0" y="-374967"/>
            <a:ext cx="12192000" cy="6260713"/>
          </a:xfrm>
          <a:prstGeom prst="rect">
            <a:avLst/>
          </a:prstGeom>
          <a:solidFill>
            <a:srgbClr val="B0A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9A84C7A1-EBB3-F24C-9EEB-246EB867F5DF}"/>
              </a:ext>
            </a:extLst>
          </p:cNvPr>
          <p:cNvSpPr>
            <a:spLocks noGrp="1"/>
          </p:cNvSpPr>
          <p:nvPr>
            <p:ph type="title" hasCustomPrompt="1"/>
          </p:nvPr>
        </p:nvSpPr>
        <p:spPr>
          <a:xfrm>
            <a:off x="2277979" y="2041693"/>
            <a:ext cx="5959642" cy="2774613"/>
          </a:xfrm>
          <a:prstGeom prst="rect">
            <a:avLst/>
          </a:prstGeom>
        </p:spPr>
        <p:txBody>
          <a:bodyPr anchor="ctr"/>
          <a:lstStyle>
            <a:lvl1pPr algn="l">
              <a:defRPr sz="4800">
                <a:solidFill>
                  <a:schemeClr val="tx1"/>
                </a:solidFill>
              </a:defRPr>
            </a:lvl1pPr>
          </a:lstStyle>
          <a:p>
            <a:r>
              <a:rPr lang="en-US" dirty="0"/>
              <a:t>Click to add text</a:t>
            </a:r>
          </a:p>
        </p:txBody>
      </p:sp>
      <p:pic>
        <p:nvPicPr>
          <p:cNvPr id="2" name="Picture 1">
            <a:extLst>
              <a:ext uri="{FF2B5EF4-FFF2-40B4-BE49-F238E27FC236}">
                <a16:creationId xmlns:a16="http://schemas.microsoft.com/office/drawing/2014/main" id="{5784F153-94B9-AD62-53ED-B1B4923601E6}"/>
              </a:ext>
            </a:extLst>
          </p:cNvPr>
          <p:cNvPicPr>
            <a:picLocks noChangeAspect="1"/>
          </p:cNvPicPr>
          <p:nvPr userDrawn="1"/>
        </p:nvPicPr>
        <p:blipFill rotWithShape="1">
          <a:blip r:embed="rId2"/>
          <a:srcRect b="81871"/>
          <a:stretch/>
        </p:blipFill>
        <p:spPr>
          <a:xfrm>
            <a:off x="0" y="5817326"/>
            <a:ext cx="12192000" cy="124332"/>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F9108E8C-0BB1-093F-0D58-A288D6270161}"/>
              </a:ext>
            </a:extLst>
          </p:cNvPr>
          <p:cNvPicPr>
            <a:picLocks noChangeAspect="1"/>
          </p:cNvPicPr>
          <p:nvPr userDrawn="1"/>
        </p:nvPicPr>
        <p:blipFill>
          <a:blip r:embed="rId3"/>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2097088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44198-BF5A-1847-8CAD-63BFB24A8F72}"/>
              </a:ext>
            </a:extLst>
          </p:cNvPr>
          <p:cNvSpPr/>
          <p:nvPr userDrawn="1"/>
        </p:nvSpPr>
        <p:spPr>
          <a:xfrm>
            <a:off x="0" y="-311172"/>
            <a:ext cx="12192000" cy="6260713"/>
          </a:xfrm>
          <a:prstGeom prst="rect">
            <a:avLst/>
          </a:prstGeom>
          <a:solidFill>
            <a:srgbClr val="BCD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681BEA63-5757-FF4C-9E3B-4F88A99B00FC}"/>
              </a:ext>
            </a:extLst>
          </p:cNvPr>
          <p:cNvSpPr>
            <a:spLocks noGrp="1"/>
          </p:cNvSpPr>
          <p:nvPr>
            <p:ph type="title" hasCustomPrompt="1"/>
          </p:nvPr>
        </p:nvSpPr>
        <p:spPr>
          <a:xfrm>
            <a:off x="2277979" y="2041693"/>
            <a:ext cx="5959642" cy="2774613"/>
          </a:xfrm>
          <a:prstGeom prst="rect">
            <a:avLst/>
          </a:prstGeom>
        </p:spPr>
        <p:txBody>
          <a:bodyPr anchor="ctr"/>
          <a:lstStyle>
            <a:lvl1pPr algn="l">
              <a:defRPr sz="4800">
                <a:solidFill>
                  <a:schemeClr val="tx1"/>
                </a:solidFill>
              </a:defRPr>
            </a:lvl1pPr>
          </a:lstStyle>
          <a:p>
            <a:r>
              <a:rPr lang="en-US" dirty="0"/>
              <a:t>Click to add text</a:t>
            </a:r>
          </a:p>
        </p:txBody>
      </p:sp>
    </p:spTree>
    <p:extLst>
      <p:ext uri="{BB962C8B-B14F-4D97-AF65-F5344CB8AC3E}">
        <p14:creationId xmlns:p14="http://schemas.microsoft.com/office/powerpoint/2010/main" val="1431303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44198-BF5A-1847-8CAD-63BFB24A8F72}"/>
              </a:ext>
            </a:extLst>
          </p:cNvPr>
          <p:cNvSpPr/>
          <p:nvPr userDrawn="1"/>
        </p:nvSpPr>
        <p:spPr>
          <a:xfrm>
            <a:off x="0" y="-381221"/>
            <a:ext cx="12192000" cy="6260713"/>
          </a:xfrm>
          <a:prstGeom prst="rect">
            <a:avLst/>
          </a:prstGeom>
          <a:solidFill>
            <a:srgbClr val="BCD2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C3C36191-7BBD-3E4A-A139-C8E80C988C53}"/>
              </a:ext>
            </a:extLst>
          </p:cNvPr>
          <p:cNvSpPr>
            <a:spLocks noGrp="1"/>
          </p:cNvSpPr>
          <p:nvPr>
            <p:ph type="title" hasCustomPrompt="1"/>
          </p:nvPr>
        </p:nvSpPr>
        <p:spPr>
          <a:xfrm>
            <a:off x="2277979" y="2041693"/>
            <a:ext cx="5959642" cy="2774613"/>
          </a:xfrm>
          <a:prstGeom prst="rect">
            <a:avLst/>
          </a:prstGeom>
        </p:spPr>
        <p:txBody>
          <a:bodyPr anchor="ctr"/>
          <a:lstStyle>
            <a:lvl1pPr algn="l">
              <a:defRPr sz="4800">
                <a:solidFill>
                  <a:schemeClr val="tx1"/>
                </a:solidFill>
              </a:defRPr>
            </a:lvl1pPr>
          </a:lstStyle>
          <a:p>
            <a:r>
              <a:rPr lang="en-US" dirty="0"/>
              <a:t>Click to add text</a:t>
            </a:r>
          </a:p>
        </p:txBody>
      </p:sp>
      <p:pic>
        <p:nvPicPr>
          <p:cNvPr id="2" name="Picture 1">
            <a:extLst>
              <a:ext uri="{FF2B5EF4-FFF2-40B4-BE49-F238E27FC236}">
                <a16:creationId xmlns:a16="http://schemas.microsoft.com/office/drawing/2014/main" id="{23435362-C85B-6101-9C25-873A77336AA9}"/>
              </a:ext>
            </a:extLst>
          </p:cNvPr>
          <p:cNvPicPr>
            <a:picLocks noChangeAspect="1"/>
          </p:cNvPicPr>
          <p:nvPr userDrawn="1"/>
        </p:nvPicPr>
        <p:blipFill rotWithShape="1">
          <a:blip r:embed="rId2"/>
          <a:srcRect b="81871"/>
          <a:stretch/>
        </p:blipFill>
        <p:spPr>
          <a:xfrm>
            <a:off x="0" y="5817326"/>
            <a:ext cx="12192000" cy="124332"/>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8740591D-67BF-9641-58CD-BA5652F23672}"/>
              </a:ext>
            </a:extLst>
          </p:cNvPr>
          <p:cNvPicPr>
            <a:picLocks noChangeAspect="1"/>
          </p:cNvPicPr>
          <p:nvPr userDrawn="1"/>
        </p:nvPicPr>
        <p:blipFill>
          <a:blip r:embed="rId3"/>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2193370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44198-BF5A-1847-8CAD-63BFB24A8F72}"/>
              </a:ext>
            </a:extLst>
          </p:cNvPr>
          <p:cNvSpPr/>
          <p:nvPr userDrawn="1"/>
        </p:nvSpPr>
        <p:spPr>
          <a:xfrm>
            <a:off x="0" y="-321805"/>
            <a:ext cx="12192000" cy="6260713"/>
          </a:xfrm>
          <a:prstGeom prst="rect">
            <a:avLst/>
          </a:prstGeom>
          <a:solidFill>
            <a:srgbClr val="BCD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486354B-0702-2244-BA20-9D53FFE50ECA}"/>
              </a:ext>
            </a:extLst>
          </p:cNvPr>
          <p:cNvSpPr>
            <a:spLocks noGrp="1"/>
          </p:cNvSpPr>
          <p:nvPr>
            <p:ph type="title" hasCustomPrompt="1"/>
          </p:nvPr>
        </p:nvSpPr>
        <p:spPr>
          <a:xfrm>
            <a:off x="2277979" y="2041693"/>
            <a:ext cx="5959642" cy="2774613"/>
          </a:xfrm>
          <a:prstGeom prst="rect">
            <a:avLst/>
          </a:prstGeom>
        </p:spPr>
        <p:txBody>
          <a:bodyPr anchor="ctr"/>
          <a:lstStyle>
            <a:lvl1pPr algn="l">
              <a:defRPr sz="4800">
                <a:solidFill>
                  <a:schemeClr val="tx1"/>
                </a:solidFill>
              </a:defRPr>
            </a:lvl1pPr>
          </a:lstStyle>
          <a:p>
            <a:r>
              <a:rPr lang="en-US" dirty="0"/>
              <a:t>Click to add text</a:t>
            </a:r>
          </a:p>
        </p:txBody>
      </p:sp>
    </p:spTree>
    <p:extLst>
      <p:ext uri="{BB962C8B-B14F-4D97-AF65-F5344CB8AC3E}">
        <p14:creationId xmlns:p14="http://schemas.microsoft.com/office/powerpoint/2010/main" val="163067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44198-BF5A-1847-8CAD-63BFB24A8F72}"/>
              </a:ext>
            </a:extLst>
          </p:cNvPr>
          <p:cNvSpPr/>
          <p:nvPr userDrawn="1"/>
        </p:nvSpPr>
        <p:spPr>
          <a:xfrm>
            <a:off x="0" y="-364335"/>
            <a:ext cx="12192000" cy="6260713"/>
          </a:xfrm>
          <a:prstGeom prst="rect">
            <a:avLst/>
          </a:prstGeom>
          <a:solidFill>
            <a:srgbClr val="BCD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E91E168-974E-F444-A353-886CF08CE7FB}"/>
              </a:ext>
            </a:extLst>
          </p:cNvPr>
          <p:cNvSpPr>
            <a:spLocks noGrp="1"/>
          </p:cNvSpPr>
          <p:nvPr>
            <p:ph type="title" hasCustomPrompt="1"/>
          </p:nvPr>
        </p:nvSpPr>
        <p:spPr>
          <a:xfrm>
            <a:off x="2277979" y="2041693"/>
            <a:ext cx="5959642" cy="2774613"/>
          </a:xfrm>
          <a:prstGeom prst="rect">
            <a:avLst/>
          </a:prstGeom>
        </p:spPr>
        <p:txBody>
          <a:bodyPr anchor="ctr"/>
          <a:lstStyle>
            <a:lvl1pPr algn="l">
              <a:defRPr sz="4800">
                <a:solidFill>
                  <a:schemeClr val="tx1"/>
                </a:solidFill>
              </a:defRPr>
            </a:lvl1pPr>
          </a:lstStyle>
          <a:p>
            <a:r>
              <a:rPr lang="en-US" dirty="0"/>
              <a:t>Click to add text</a:t>
            </a:r>
          </a:p>
        </p:txBody>
      </p:sp>
      <p:pic>
        <p:nvPicPr>
          <p:cNvPr id="2" name="Picture 1">
            <a:extLst>
              <a:ext uri="{FF2B5EF4-FFF2-40B4-BE49-F238E27FC236}">
                <a16:creationId xmlns:a16="http://schemas.microsoft.com/office/drawing/2014/main" id="{1986D0EF-2D63-5494-7221-00396A10515C}"/>
              </a:ext>
            </a:extLst>
          </p:cNvPr>
          <p:cNvPicPr>
            <a:picLocks noChangeAspect="1"/>
          </p:cNvPicPr>
          <p:nvPr userDrawn="1"/>
        </p:nvPicPr>
        <p:blipFill rotWithShape="1">
          <a:blip r:embed="rId2"/>
          <a:srcRect b="81871"/>
          <a:stretch/>
        </p:blipFill>
        <p:spPr>
          <a:xfrm>
            <a:off x="0" y="5817326"/>
            <a:ext cx="12192000" cy="124332"/>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505CC35E-8C17-C2A9-018C-60BB79DACF96}"/>
              </a:ext>
            </a:extLst>
          </p:cNvPr>
          <p:cNvPicPr>
            <a:picLocks noChangeAspect="1"/>
          </p:cNvPicPr>
          <p:nvPr userDrawn="1"/>
        </p:nvPicPr>
        <p:blipFill>
          <a:blip r:embed="rId3"/>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904692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4954-7C6C-2C47-A082-321E9B303404}"/>
              </a:ext>
            </a:extLst>
          </p:cNvPr>
          <p:cNvSpPr>
            <a:spLocks noGrp="1"/>
          </p:cNvSpPr>
          <p:nvPr>
            <p:ph type="title" hasCustomPrompt="1"/>
          </p:nvPr>
        </p:nvSpPr>
        <p:spPr>
          <a:xfrm>
            <a:off x="451821" y="365126"/>
            <a:ext cx="11403106" cy="947307"/>
          </a:xfrm>
          <a:prstGeom prst="rect">
            <a:avLst/>
          </a:prstGeom>
        </p:spPr>
        <p:txBody>
          <a:bodyPr/>
          <a:lstStyle>
            <a:lvl1pPr>
              <a:defRPr/>
            </a:lvl1pPr>
          </a:lstStyle>
          <a:p>
            <a:r>
              <a:rPr lang="en-US" dirty="0"/>
              <a:t>Click to add text</a:t>
            </a:r>
          </a:p>
        </p:txBody>
      </p:sp>
      <p:sp>
        <p:nvSpPr>
          <p:cNvPr id="5" name="Content Placeholder 2">
            <a:extLst>
              <a:ext uri="{FF2B5EF4-FFF2-40B4-BE49-F238E27FC236}">
                <a16:creationId xmlns:a16="http://schemas.microsoft.com/office/drawing/2014/main" id="{08B467BB-982C-3F4B-A732-255A5DECB5EB}"/>
              </a:ext>
            </a:extLst>
          </p:cNvPr>
          <p:cNvSpPr>
            <a:spLocks noGrp="1"/>
          </p:cNvSpPr>
          <p:nvPr>
            <p:ph sz="half" idx="1" hasCustomPrompt="1"/>
          </p:nvPr>
        </p:nvSpPr>
        <p:spPr>
          <a:xfrm>
            <a:off x="451821" y="1539434"/>
            <a:ext cx="5567979" cy="4236334"/>
          </a:xfrm>
        </p:spPr>
        <p:txBody>
          <a:bodyPr/>
          <a:lstStyle>
            <a:lvl1pPr marL="228600" indent="-228600">
              <a:buFontTx/>
              <a:buBlip>
                <a:blip r:embed="rId2"/>
              </a:buBlip>
              <a:defRPr/>
            </a:lvl1pPr>
            <a:lvl2pPr marL="685800" indent="-228600">
              <a:buFontTx/>
              <a:buBlip>
                <a:blip r:embed="rId3"/>
              </a:buBlip>
              <a:defRPr/>
            </a:lvl2pPr>
          </a:lstStyle>
          <a:p>
            <a:pPr lvl="0"/>
            <a:r>
              <a:rPr lang="en-US" dirty="0"/>
              <a:t>Click to add text</a:t>
            </a:r>
          </a:p>
          <a:p>
            <a:pPr lvl="1"/>
            <a:r>
              <a:rPr lang="en-US" dirty="0"/>
              <a:t>Second level</a:t>
            </a:r>
          </a:p>
          <a:p>
            <a:pPr lvl="2"/>
            <a:r>
              <a:rPr lang="en-US" dirty="0"/>
              <a:t>Third level</a:t>
            </a:r>
          </a:p>
        </p:txBody>
      </p:sp>
      <p:sp>
        <p:nvSpPr>
          <p:cNvPr id="6" name="Content Placeholder 3">
            <a:extLst>
              <a:ext uri="{FF2B5EF4-FFF2-40B4-BE49-F238E27FC236}">
                <a16:creationId xmlns:a16="http://schemas.microsoft.com/office/drawing/2014/main" id="{5E807298-FFFF-9041-AF9A-F90DC2B918D8}"/>
              </a:ext>
            </a:extLst>
          </p:cNvPr>
          <p:cNvSpPr>
            <a:spLocks noGrp="1"/>
          </p:cNvSpPr>
          <p:nvPr>
            <p:ph sz="half" idx="2" hasCustomPrompt="1"/>
          </p:nvPr>
        </p:nvSpPr>
        <p:spPr>
          <a:xfrm>
            <a:off x="6172199" y="1539434"/>
            <a:ext cx="5682727" cy="4236334"/>
          </a:xfrm>
        </p:spPr>
        <p:txBody>
          <a:bodyPr/>
          <a:lstStyle>
            <a:lvl1pPr marL="228600" indent="-228600">
              <a:buFontTx/>
              <a:buBlip>
                <a:blip r:embed="rId2"/>
              </a:buBlip>
              <a:defRPr/>
            </a:lvl1pPr>
            <a:lvl2pPr marL="685800" indent="-228600">
              <a:buFontTx/>
              <a:buBlip>
                <a:blip r:embed="rId3"/>
              </a:buBlip>
              <a:defRPr/>
            </a:lvl2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09053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A picture containing building&#10;&#10;Description automatically generated">
            <a:extLst>
              <a:ext uri="{FF2B5EF4-FFF2-40B4-BE49-F238E27FC236}">
                <a16:creationId xmlns:a16="http://schemas.microsoft.com/office/drawing/2014/main" id="{0D4B9DB7-E032-5A40-A1A0-9BD5917A006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177267"/>
          </a:xfrm>
          <a:prstGeom prst="rect">
            <a:avLst/>
          </a:prstGeom>
        </p:spPr>
      </p:pic>
      <p:sp>
        <p:nvSpPr>
          <p:cNvPr id="2" name="Title 1">
            <a:extLst>
              <a:ext uri="{FF2B5EF4-FFF2-40B4-BE49-F238E27FC236}">
                <a16:creationId xmlns:a16="http://schemas.microsoft.com/office/drawing/2014/main" id="{2D7A19BC-4272-F84E-AE1D-42DE90A04E43}"/>
              </a:ext>
            </a:extLst>
          </p:cNvPr>
          <p:cNvSpPr>
            <a:spLocks noGrp="1"/>
          </p:cNvSpPr>
          <p:nvPr>
            <p:ph type="ctrTitle" hasCustomPrompt="1"/>
          </p:nvPr>
        </p:nvSpPr>
        <p:spPr>
          <a:xfrm>
            <a:off x="595969" y="1361824"/>
            <a:ext cx="5764192" cy="3174297"/>
          </a:xfrm>
          <a:prstGeom prst="rect">
            <a:avLst/>
          </a:prstGeom>
          <a:ln>
            <a:noFill/>
          </a:ln>
        </p:spPr>
        <p:txBody>
          <a:bodyPr anchor="ctr">
            <a:normAutofit/>
          </a:bodyPr>
          <a:lstStyle>
            <a:lvl1pPr algn="l">
              <a:defRPr sz="4800">
                <a:solidFill>
                  <a:srgbClr val="F09923"/>
                </a:solidFill>
              </a:defRPr>
            </a:lvl1pPr>
          </a:lstStyle>
          <a:p>
            <a:r>
              <a:rPr lang="en-US" dirty="0"/>
              <a:t>CLICK TO ADD TEXT</a:t>
            </a:r>
          </a:p>
        </p:txBody>
      </p:sp>
      <p:sp>
        <p:nvSpPr>
          <p:cNvPr id="3" name="Subtitle 2">
            <a:extLst>
              <a:ext uri="{FF2B5EF4-FFF2-40B4-BE49-F238E27FC236}">
                <a16:creationId xmlns:a16="http://schemas.microsoft.com/office/drawing/2014/main" id="{ED84BCB8-77BD-374F-B2D2-FE75B0318CEB}"/>
              </a:ext>
            </a:extLst>
          </p:cNvPr>
          <p:cNvSpPr>
            <a:spLocks noGrp="1"/>
          </p:cNvSpPr>
          <p:nvPr>
            <p:ph type="subTitle" idx="1" hasCustomPrompt="1"/>
          </p:nvPr>
        </p:nvSpPr>
        <p:spPr>
          <a:xfrm>
            <a:off x="595969" y="4686262"/>
            <a:ext cx="5764192" cy="1183511"/>
          </a:xfrm>
        </p:spPr>
        <p:txBody>
          <a:bodyPr/>
          <a:lstStyle>
            <a:lvl1pPr marL="0" indent="0" algn="l">
              <a:buNone/>
              <a:defRPr sz="24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7" name="Picture 6">
            <a:extLst>
              <a:ext uri="{FF2B5EF4-FFF2-40B4-BE49-F238E27FC236}">
                <a16:creationId xmlns:a16="http://schemas.microsoft.com/office/drawing/2014/main" id="{BCA18E1C-2977-A34D-A5E4-8C094943725A}"/>
              </a:ext>
            </a:extLst>
          </p:cNvPr>
          <p:cNvPicPr>
            <a:picLocks noChangeAspect="1"/>
          </p:cNvPicPr>
          <p:nvPr userDrawn="1"/>
        </p:nvPicPr>
        <p:blipFill>
          <a:blip r:embed="rId3"/>
          <a:srcRect/>
          <a:stretch/>
        </p:blipFill>
        <p:spPr>
          <a:xfrm>
            <a:off x="0" y="6170033"/>
            <a:ext cx="12192000" cy="685800"/>
          </a:xfrm>
          <a:prstGeom prst="rect">
            <a:avLst/>
          </a:prstGeom>
        </p:spPr>
      </p:pic>
      <p:cxnSp>
        <p:nvCxnSpPr>
          <p:cNvPr id="13" name="Straight Connector 12">
            <a:extLst>
              <a:ext uri="{FF2B5EF4-FFF2-40B4-BE49-F238E27FC236}">
                <a16:creationId xmlns:a16="http://schemas.microsoft.com/office/drawing/2014/main" id="{082AF06C-C93B-5C40-9458-75A5000C0C29}"/>
              </a:ext>
            </a:extLst>
          </p:cNvPr>
          <p:cNvCxnSpPr/>
          <p:nvPr userDrawn="1"/>
        </p:nvCxnSpPr>
        <p:spPr>
          <a:xfrm>
            <a:off x="7254463" y="-99391"/>
            <a:ext cx="0" cy="6955224"/>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2A8671E-D693-5E44-BA4E-4BB8E69F994F}"/>
              </a:ext>
            </a:extLst>
          </p:cNvPr>
          <p:cNvPicPr>
            <a:picLocks noChangeAspect="1"/>
          </p:cNvPicPr>
          <p:nvPr userDrawn="1"/>
        </p:nvPicPr>
        <p:blipFill>
          <a:blip r:embed="rId4"/>
          <a:srcRect/>
          <a:stretch/>
        </p:blipFill>
        <p:spPr>
          <a:xfrm>
            <a:off x="595969" y="448652"/>
            <a:ext cx="4120590" cy="913171"/>
          </a:xfrm>
          <a:prstGeom prst="rect">
            <a:avLst/>
          </a:prstGeom>
        </p:spPr>
      </p:pic>
      <p:sp>
        <p:nvSpPr>
          <p:cNvPr id="4" name="Picture Placeholder 8">
            <a:extLst>
              <a:ext uri="{FF2B5EF4-FFF2-40B4-BE49-F238E27FC236}">
                <a16:creationId xmlns:a16="http://schemas.microsoft.com/office/drawing/2014/main" id="{245A3343-DC63-0358-DBE6-EFD2725BD9FF}"/>
              </a:ext>
            </a:extLst>
          </p:cNvPr>
          <p:cNvSpPr>
            <a:spLocks noGrp="1"/>
          </p:cNvSpPr>
          <p:nvPr>
            <p:ph type="pic" sz="quarter" idx="10"/>
          </p:nvPr>
        </p:nvSpPr>
        <p:spPr>
          <a:xfrm>
            <a:off x="7254463" y="0"/>
            <a:ext cx="4937012" cy="6170033"/>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48627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1AF6-621F-D346-845B-A3819F8FC638}"/>
              </a:ext>
            </a:extLst>
          </p:cNvPr>
          <p:cNvSpPr>
            <a:spLocks noGrp="1"/>
          </p:cNvSpPr>
          <p:nvPr>
            <p:ph type="title" hasCustomPrompt="1"/>
          </p:nvPr>
        </p:nvSpPr>
        <p:spPr>
          <a:xfrm>
            <a:off x="451821" y="365125"/>
            <a:ext cx="11342782" cy="947307"/>
          </a:xfrm>
          <a:prstGeom prst="rect">
            <a:avLst/>
          </a:prstGeom>
        </p:spPr>
        <p:txBody>
          <a:bodyPr/>
          <a:lstStyle>
            <a:lvl1pPr>
              <a:defRPr/>
            </a:lvl1pPr>
          </a:lstStyle>
          <a:p>
            <a:r>
              <a:rPr lang="en-US" dirty="0"/>
              <a:t>Click to add text</a:t>
            </a:r>
          </a:p>
        </p:txBody>
      </p:sp>
      <p:sp>
        <p:nvSpPr>
          <p:cNvPr id="3" name="Text Placeholder 2">
            <a:extLst>
              <a:ext uri="{FF2B5EF4-FFF2-40B4-BE49-F238E27FC236}">
                <a16:creationId xmlns:a16="http://schemas.microsoft.com/office/drawing/2014/main" id="{8AF4369F-C32D-B64A-ACCB-3E47C3F3405A}"/>
              </a:ext>
            </a:extLst>
          </p:cNvPr>
          <p:cNvSpPr>
            <a:spLocks noGrp="1"/>
          </p:cNvSpPr>
          <p:nvPr>
            <p:ph type="body" idx="1" hasCustomPrompt="1"/>
          </p:nvPr>
        </p:nvSpPr>
        <p:spPr>
          <a:xfrm>
            <a:off x="451822" y="1479119"/>
            <a:ext cx="5545754" cy="823912"/>
          </a:xfrm>
        </p:spPr>
        <p:txBody>
          <a:bodyPr anchor="b"/>
          <a:lstStyle>
            <a:lvl1pPr marL="0" indent="0">
              <a:buNone/>
              <a:defRPr sz="2400" b="1">
                <a:solidFill>
                  <a:srgbClr val="31609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a:extLst>
              <a:ext uri="{FF2B5EF4-FFF2-40B4-BE49-F238E27FC236}">
                <a16:creationId xmlns:a16="http://schemas.microsoft.com/office/drawing/2014/main" id="{B31BA34A-89D0-5448-A985-9A3373B756F8}"/>
              </a:ext>
            </a:extLst>
          </p:cNvPr>
          <p:cNvSpPr>
            <a:spLocks noGrp="1"/>
          </p:cNvSpPr>
          <p:nvPr>
            <p:ph type="body" sz="quarter" idx="3" hasCustomPrompt="1"/>
          </p:nvPr>
        </p:nvSpPr>
        <p:spPr>
          <a:xfrm>
            <a:off x="6172199" y="1496797"/>
            <a:ext cx="5622403" cy="823912"/>
          </a:xfrm>
        </p:spPr>
        <p:txBody>
          <a:bodyPr anchor="b"/>
          <a:lstStyle>
            <a:lvl1pPr marL="0" indent="0">
              <a:buNone/>
              <a:defRPr lang="en-US" sz="2400" b="1" kern="1200" smtClean="0">
                <a:solidFill>
                  <a:srgbClr val="31609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rgbClr val="316094"/>
              </a:buClr>
              <a:buFont typeface="Wingdings" pitchFamily="2" charset="2"/>
              <a:buNone/>
            </a:pPr>
            <a:r>
              <a:rPr lang="en-US" dirty="0"/>
              <a:t>Click to add text</a:t>
            </a:r>
          </a:p>
        </p:txBody>
      </p:sp>
      <p:sp>
        <p:nvSpPr>
          <p:cNvPr id="8" name="Content Placeholder 2">
            <a:extLst>
              <a:ext uri="{FF2B5EF4-FFF2-40B4-BE49-F238E27FC236}">
                <a16:creationId xmlns:a16="http://schemas.microsoft.com/office/drawing/2014/main" id="{2F28B4B2-E267-044F-90C9-16BF84505A87}"/>
              </a:ext>
            </a:extLst>
          </p:cNvPr>
          <p:cNvSpPr>
            <a:spLocks noGrp="1"/>
          </p:cNvSpPr>
          <p:nvPr>
            <p:ph sz="half" idx="10" hasCustomPrompt="1"/>
          </p:nvPr>
        </p:nvSpPr>
        <p:spPr>
          <a:xfrm>
            <a:off x="451821" y="2469718"/>
            <a:ext cx="5567979" cy="3306050"/>
          </a:xfrm>
        </p:spPr>
        <p:txBody>
          <a:bodyPr/>
          <a:lstStyle>
            <a:lvl1pPr marL="228600" indent="-228600">
              <a:buFontTx/>
              <a:buBlip>
                <a:blip r:embed="rId2"/>
              </a:buBlip>
              <a:defRPr/>
            </a:lvl1pPr>
            <a:lvl2pPr marL="685800" indent="-228600">
              <a:buFontTx/>
              <a:buBlip>
                <a:blip r:embed="rId3"/>
              </a:buBlip>
              <a:defRPr/>
            </a:lvl2pPr>
          </a:lstStyle>
          <a:p>
            <a:pPr lvl="0"/>
            <a:r>
              <a:rPr lang="en-US" dirty="0"/>
              <a:t>Click to add text</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E2727AE5-D24C-0049-9E22-81218CA6A4F6}"/>
              </a:ext>
            </a:extLst>
          </p:cNvPr>
          <p:cNvSpPr>
            <a:spLocks noGrp="1"/>
          </p:cNvSpPr>
          <p:nvPr>
            <p:ph sz="half" idx="2" hasCustomPrompt="1"/>
          </p:nvPr>
        </p:nvSpPr>
        <p:spPr>
          <a:xfrm>
            <a:off x="6172199" y="2469718"/>
            <a:ext cx="5682727" cy="3306050"/>
          </a:xfrm>
        </p:spPr>
        <p:txBody>
          <a:bodyPr/>
          <a:lstStyle>
            <a:lvl1pPr marL="228600" indent="-228600">
              <a:buFontTx/>
              <a:buBlip>
                <a:blip r:embed="rId2"/>
              </a:buBlip>
              <a:defRPr/>
            </a:lvl1pPr>
            <a:lvl2pPr marL="685800" indent="-228600">
              <a:buFontTx/>
              <a:buBlip>
                <a:blip r:embed="rId3"/>
              </a:buBlip>
              <a:defRPr/>
            </a:lvl2pPr>
          </a:lstStyle>
          <a:p>
            <a:pPr lvl="0"/>
            <a:r>
              <a:rPr lang="en-US" dirty="0"/>
              <a:t>Click to add text</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5D9E4B33-51ED-F55F-DBF4-93799017E099}"/>
              </a:ext>
            </a:extLst>
          </p:cNvPr>
          <p:cNvPicPr>
            <a:picLocks noChangeAspect="1"/>
          </p:cNvPicPr>
          <p:nvPr userDrawn="1"/>
        </p:nvPicPr>
        <p:blipFill rotWithShape="1">
          <a:blip r:embed="rId4"/>
          <a:srcRect b="81871"/>
          <a:stretch/>
        </p:blipFill>
        <p:spPr>
          <a:xfrm>
            <a:off x="0" y="5817326"/>
            <a:ext cx="12192000" cy="124332"/>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29093B9C-0910-18D9-903A-327A2231214D}"/>
              </a:ext>
            </a:extLst>
          </p:cNvPr>
          <p:cNvPicPr>
            <a:picLocks noChangeAspect="1"/>
          </p:cNvPicPr>
          <p:nvPr userDrawn="1"/>
        </p:nvPicPr>
        <p:blipFill>
          <a:blip r:embed="rId5"/>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1797413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4954-7C6C-2C47-A082-321E9B303404}"/>
              </a:ext>
            </a:extLst>
          </p:cNvPr>
          <p:cNvSpPr>
            <a:spLocks noGrp="1"/>
          </p:cNvSpPr>
          <p:nvPr>
            <p:ph type="title" hasCustomPrompt="1"/>
          </p:nvPr>
        </p:nvSpPr>
        <p:spPr>
          <a:xfrm>
            <a:off x="451821" y="365126"/>
            <a:ext cx="11403106" cy="947307"/>
          </a:xfrm>
          <a:prstGeom prst="rect">
            <a:avLst/>
          </a:prstGeom>
        </p:spPr>
        <p:txBody>
          <a:bodyPr/>
          <a:lstStyle>
            <a:lvl1pPr>
              <a:defRPr/>
            </a:lvl1pPr>
          </a:lstStyle>
          <a:p>
            <a:r>
              <a:rPr lang="en-US" dirty="0"/>
              <a:t>Click to add text</a:t>
            </a:r>
          </a:p>
        </p:txBody>
      </p:sp>
      <p:sp>
        <p:nvSpPr>
          <p:cNvPr id="3" name="Content Placeholder 2">
            <a:extLst>
              <a:ext uri="{FF2B5EF4-FFF2-40B4-BE49-F238E27FC236}">
                <a16:creationId xmlns:a16="http://schemas.microsoft.com/office/drawing/2014/main" id="{8F11690C-7662-3045-ABE4-8F74C08AD2F8}"/>
              </a:ext>
            </a:extLst>
          </p:cNvPr>
          <p:cNvSpPr>
            <a:spLocks noGrp="1"/>
          </p:cNvSpPr>
          <p:nvPr>
            <p:ph sz="half" idx="1" hasCustomPrompt="1"/>
          </p:nvPr>
        </p:nvSpPr>
        <p:spPr>
          <a:xfrm>
            <a:off x="451821" y="1539434"/>
            <a:ext cx="5567979" cy="4236334"/>
          </a:xfrm>
        </p:spPr>
        <p:txBody>
          <a:bodyPr/>
          <a:lstStyle>
            <a:lvl1pPr marL="228600" indent="-228600">
              <a:buFontTx/>
              <a:buBlip>
                <a:blip r:embed="rId2"/>
              </a:buBlip>
              <a:defRPr/>
            </a:lvl1pPr>
            <a:lvl2pPr marL="685800" indent="-228600">
              <a:buFontTx/>
              <a:buBlip>
                <a:blip r:embed="rId3"/>
              </a:buBlip>
              <a:defRPr/>
            </a:lvl2pPr>
          </a:lstStyle>
          <a:p>
            <a:pPr lvl="0"/>
            <a:r>
              <a:rPr lang="en-US" dirty="0"/>
              <a:t>Click to add text</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EB59327C-C7C1-154C-B6C9-5F0A29DB0C31}"/>
              </a:ext>
            </a:extLst>
          </p:cNvPr>
          <p:cNvSpPr>
            <a:spLocks noGrp="1"/>
          </p:cNvSpPr>
          <p:nvPr>
            <p:ph sz="half" idx="2" hasCustomPrompt="1"/>
          </p:nvPr>
        </p:nvSpPr>
        <p:spPr>
          <a:xfrm>
            <a:off x="6172199" y="1539434"/>
            <a:ext cx="5682727" cy="4236334"/>
          </a:xfrm>
        </p:spPr>
        <p:txBody>
          <a:bodyPr/>
          <a:lstStyle>
            <a:lvl1pPr marL="228600" indent="-228600">
              <a:buFontTx/>
              <a:buBlip>
                <a:blip r:embed="rId2"/>
              </a:buBlip>
              <a:defRPr/>
            </a:lvl1pPr>
            <a:lvl2pPr marL="685800" indent="-228600">
              <a:buFontTx/>
              <a:buBlip>
                <a:blip r:embed="rId3"/>
              </a:buBlip>
              <a:defRPr/>
            </a:lvl2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749196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1AF6-621F-D346-845B-A3819F8FC638}"/>
              </a:ext>
            </a:extLst>
          </p:cNvPr>
          <p:cNvSpPr>
            <a:spLocks noGrp="1"/>
          </p:cNvSpPr>
          <p:nvPr>
            <p:ph type="title" hasCustomPrompt="1"/>
          </p:nvPr>
        </p:nvSpPr>
        <p:spPr>
          <a:xfrm>
            <a:off x="451821" y="365125"/>
            <a:ext cx="11342782" cy="947307"/>
          </a:xfrm>
          <a:prstGeom prst="rect">
            <a:avLst/>
          </a:prstGeom>
        </p:spPr>
        <p:txBody>
          <a:bodyPr/>
          <a:lstStyle>
            <a:lvl1pPr>
              <a:defRPr/>
            </a:lvl1pPr>
          </a:lstStyle>
          <a:p>
            <a:r>
              <a:rPr lang="en-US" dirty="0"/>
              <a:t>Click to add text</a:t>
            </a:r>
          </a:p>
        </p:txBody>
      </p:sp>
      <p:sp>
        <p:nvSpPr>
          <p:cNvPr id="3" name="Text Placeholder 2">
            <a:extLst>
              <a:ext uri="{FF2B5EF4-FFF2-40B4-BE49-F238E27FC236}">
                <a16:creationId xmlns:a16="http://schemas.microsoft.com/office/drawing/2014/main" id="{8AF4369F-C32D-B64A-ACCB-3E47C3F3405A}"/>
              </a:ext>
            </a:extLst>
          </p:cNvPr>
          <p:cNvSpPr>
            <a:spLocks noGrp="1"/>
          </p:cNvSpPr>
          <p:nvPr>
            <p:ph type="body" idx="1" hasCustomPrompt="1"/>
          </p:nvPr>
        </p:nvSpPr>
        <p:spPr>
          <a:xfrm>
            <a:off x="451822" y="1479119"/>
            <a:ext cx="5545754" cy="823912"/>
          </a:xfrm>
        </p:spPr>
        <p:txBody>
          <a:bodyPr anchor="b"/>
          <a:lstStyle>
            <a:lvl1pPr marL="0" indent="0">
              <a:buNone/>
              <a:defRPr sz="2400" b="1">
                <a:solidFill>
                  <a:srgbClr val="31609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a:extLst>
              <a:ext uri="{FF2B5EF4-FFF2-40B4-BE49-F238E27FC236}">
                <a16:creationId xmlns:a16="http://schemas.microsoft.com/office/drawing/2014/main" id="{B31BA34A-89D0-5448-A985-9A3373B756F8}"/>
              </a:ext>
            </a:extLst>
          </p:cNvPr>
          <p:cNvSpPr>
            <a:spLocks noGrp="1"/>
          </p:cNvSpPr>
          <p:nvPr>
            <p:ph type="body" sz="quarter" idx="3" hasCustomPrompt="1"/>
          </p:nvPr>
        </p:nvSpPr>
        <p:spPr>
          <a:xfrm>
            <a:off x="6172199" y="1496797"/>
            <a:ext cx="5622403" cy="823912"/>
          </a:xfrm>
        </p:spPr>
        <p:txBody>
          <a:bodyPr anchor="b"/>
          <a:lstStyle>
            <a:lvl1pPr marL="0" indent="0">
              <a:buNone/>
              <a:defRPr lang="en-US" sz="2400" b="1" kern="1200" smtClean="0">
                <a:solidFill>
                  <a:srgbClr val="31609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rgbClr val="316094"/>
              </a:buClr>
              <a:buFont typeface="Wingdings" pitchFamily="2" charset="2"/>
              <a:buNone/>
            </a:pPr>
            <a:r>
              <a:rPr lang="en-US" dirty="0"/>
              <a:t>Click to add text</a:t>
            </a:r>
          </a:p>
        </p:txBody>
      </p:sp>
      <p:sp>
        <p:nvSpPr>
          <p:cNvPr id="8" name="Content Placeholder 2">
            <a:extLst>
              <a:ext uri="{FF2B5EF4-FFF2-40B4-BE49-F238E27FC236}">
                <a16:creationId xmlns:a16="http://schemas.microsoft.com/office/drawing/2014/main" id="{6B8BFD9D-F5C4-3D4C-BEFD-53FD3063826B}"/>
              </a:ext>
            </a:extLst>
          </p:cNvPr>
          <p:cNvSpPr>
            <a:spLocks noGrp="1"/>
          </p:cNvSpPr>
          <p:nvPr>
            <p:ph sz="half" idx="10" hasCustomPrompt="1"/>
          </p:nvPr>
        </p:nvSpPr>
        <p:spPr>
          <a:xfrm>
            <a:off x="451821" y="2469718"/>
            <a:ext cx="5567979" cy="3306050"/>
          </a:xfrm>
        </p:spPr>
        <p:txBody>
          <a:bodyPr/>
          <a:lstStyle>
            <a:lvl1pPr marL="228600" indent="-228600">
              <a:buFontTx/>
              <a:buBlip>
                <a:blip r:embed="rId2"/>
              </a:buBlip>
              <a:defRPr/>
            </a:lvl1pPr>
            <a:lvl2pPr marL="685800" indent="-228600">
              <a:buFontTx/>
              <a:buBlip>
                <a:blip r:embed="rId3"/>
              </a:buBlip>
              <a:defRPr/>
            </a:lvl2pPr>
          </a:lstStyle>
          <a:p>
            <a:pPr lvl="0"/>
            <a:r>
              <a:rPr lang="en-US" dirty="0"/>
              <a:t>Click to add text</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5F2E8167-22BB-2F4B-A91E-28376F4001FE}"/>
              </a:ext>
            </a:extLst>
          </p:cNvPr>
          <p:cNvSpPr>
            <a:spLocks noGrp="1"/>
          </p:cNvSpPr>
          <p:nvPr>
            <p:ph sz="half" idx="2" hasCustomPrompt="1"/>
          </p:nvPr>
        </p:nvSpPr>
        <p:spPr>
          <a:xfrm>
            <a:off x="6172199" y="2469718"/>
            <a:ext cx="5682727" cy="3306050"/>
          </a:xfrm>
        </p:spPr>
        <p:txBody>
          <a:bodyPr/>
          <a:lstStyle>
            <a:lvl1pPr marL="228600" indent="-228600">
              <a:buFontTx/>
              <a:buBlip>
                <a:blip r:embed="rId2"/>
              </a:buBlip>
              <a:defRPr/>
            </a:lvl1pPr>
            <a:lvl2pPr marL="685800" indent="-228600">
              <a:buFontTx/>
              <a:buBlip>
                <a:blip r:embed="rId3"/>
              </a:buBlip>
              <a:defRPr/>
            </a:lvl2pPr>
          </a:lstStyle>
          <a:p>
            <a:pPr lvl="0"/>
            <a:r>
              <a:rPr lang="en-US" dirty="0"/>
              <a:t>Click to add text</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D678D8CC-F20B-9108-028C-2BABF58158C1}"/>
              </a:ext>
            </a:extLst>
          </p:cNvPr>
          <p:cNvPicPr>
            <a:picLocks noChangeAspect="1"/>
          </p:cNvPicPr>
          <p:nvPr userDrawn="1"/>
        </p:nvPicPr>
        <p:blipFill rotWithShape="1">
          <a:blip r:embed="rId4"/>
          <a:srcRect b="81871"/>
          <a:stretch/>
        </p:blipFill>
        <p:spPr>
          <a:xfrm>
            <a:off x="0" y="5817326"/>
            <a:ext cx="12192000" cy="124332"/>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927ACA12-5265-EAA5-3DBD-18255C0A7D07}"/>
              </a:ext>
            </a:extLst>
          </p:cNvPr>
          <p:cNvPicPr>
            <a:picLocks noChangeAspect="1"/>
          </p:cNvPicPr>
          <p:nvPr userDrawn="1"/>
        </p:nvPicPr>
        <p:blipFill>
          <a:blip r:embed="rId5"/>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4263971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DD20-99ED-A74B-98E2-0B01DF0846CA}"/>
              </a:ext>
            </a:extLst>
          </p:cNvPr>
          <p:cNvSpPr>
            <a:spLocks noGrp="1"/>
          </p:cNvSpPr>
          <p:nvPr>
            <p:ph type="title" hasCustomPrompt="1"/>
          </p:nvPr>
        </p:nvSpPr>
        <p:spPr>
          <a:xfrm>
            <a:off x="451821" y="365126"/>
            <a:ext cx="11403106" cy="947307"/>
          </a:xfrm>
          <a:prstGeom prst="rect">
            <a:avLst/>
          </a:prstGeom>
        </p:spPr>
        <p:txBody>
          <a:bodyPr/>
          <a:lstStyle>
            <a:lvl1pPr>
              <a:defRPr/>
            </a:lvl1pPr>
          </a:lstStyle>
          <a:p>
            <a:r>
              <a:rPr lang="en-US" dirty="0"/>
              <a:t>Click to add text</a:t>
            </a:r>
          </a:p>
        </p:txBody>
      </p:sp>
      <p:sp>
        <p:nvSpPr>
          <p:cNvPr id="6" name="Content Placeholder 2">
            <a:extLst>
              <a:ext uri="{FF2B5EF4-FFF2-40B4-BE49-F238E27FC236}">
                <a16:creationId xmlns:a16="http://schemas.microsoft.com/office/drawing/2014/main" id="{5B50161A-7AF8-634C-A6AA-68D90612D968}"/>
              </a:ext>
            </a:extLst>
          </p:cNvPr>
          <p:cNvSpPr>
            <a:spLocks noGrp="1"/>
          </p:cNvSpPr>
          <p:nvPr>
            <p:ph idx="1" hasCustomPrompt="1"/>
          </p:nvPr>
        </p:nvSpPr>
        <p:spPr>
          <a:xfrm>
            <a:off x="451821" y="1624406"/>
            <a:ext cx="11403106" cy="4081913"/>
          </a:xfrm>
        </p:spPr>
        <p:txBody>
          <a:bodyPr/>
          <a:lstStyle>
            <a:lvl1pPr>
              <a:buFontTx/>
              <a:buNone/>
              <a:defRPr/>
            </a:lvl1pPr>
            <a:lvl2pPr>
              <a:buFontTx/>
              <a:buNone/>
              <a:defRPr/>
            </a:lvl2pPr>
            <a:lvl3pPr>
              <a:buFontTx/>
              <a:buNone/>
              <a:defRPr/>
            </a:lvl3pPr>
            <a:lvl4pPr>
              <a:buFontTx/>
              <a:buNone/>
              <a:defRPr/>
            </a:lvl4pPr>
          </a:lstStyle>
          <a:p>
            <a:pPr lvl="0"/>
            <a:r>
              <a:rPr lang="en-US" dirty="0"/>
              <a:t>Click to add text</a:t>
            </a:r>
          </a:p>
        </p:txBody>
      </p:sp>
    </p:spTree>
    <p:extLst>
      <p:ext uri="{BB962C8B-B14F-4D97-AF65-F5344CB8AC3E}">
        <p14:creationId xmlns:p14="http://schemas.microsoft.com/office/powerpoint/2010/main" val="367064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DD20-99ED-A74B-98E2-0B01DF0846CA}"/>
              </a:ext>
            </a:extLst>
          </p:cNvPr>
          <p:cNvSpPr>
            <a:spLocks noGrp="1"/>
          </p:cNvSpPr>
          <p:nvPr>
            <p:ph type="title" hasCustomPrompt="1"/>
          </p:nvPr>
        </p:nvSpPr>
        <p:spPr>
          <a:xfrm>
            <a:off x="451821" y="365126"/>
            <a:ext cx="11403106" cy="947307"/>
          </a:xfrm>
          <a:prstGeom prst="rect">
            <a:avLst/>
          </a:prstGeom>
        </p:spPr>
        <p:txBody>
          <a:bodyPr/>
          <a:lstStyle>
            <a:lvl1pPr>
              <a:defRPr/>
            </a:lvl1pPr>
          </a:lstStyle>
          <a:p>
            <a:r>
              <a:rPr lang="en-US" dirty="0"/>
              <a:t>Click to add text</a:t>
            </a:r>
          </a:p>
        </p:txBody>
      </p:sp>
      <p:sp>
        <p:nvSpPr>
          <p:cNvPr id="6" name="Content Placeholder 2">
            <a:extLst>
              <a:ext uri="{FF2B5EF4-FFF2-40B4-BE49-F238E27FC236}">
                <a16:creationId xmlns:a16="http://schemas.microsoft.com/office/drawing/2014/main" id="{5B50161A-7AF8-634C-A6AA-68D90612D968}"/>
              </a:ext>
            </a:extLst>
          </p:cNvPr>
          <p:cNvSpPr>
            <a:spLocks noGrp="1"/>
          </p:cNvSpPr>
          <p:nvPr>
            <p:ph idx="1" hasCustomPrompt="1"/>
          </p:nvPr>
        </p:nvSpPr>
        <p:spPr>
          <a:xfrm>
            <a:off x="451821" y="1624406"/>
            <a:ext cx="11403106" cy="4081913"/>
          </a:xfrm>
        </p:spPr>
        <p:txBody>
          <a:bodyPr/>
          <a:lstStyle>
            <a:lvl1pPr>
              <a:buFontTx/>
              <a:buNone/>
              <a:defRPr/>
            </a:lvl1pPr>
            <a:lvl2pPr>
              <a:buFontTx/>
              <a:buNone/>
              <a:defRPr/>
            </a:lvl2pPr>
            <a:lvl3pPr>
              <a:buFontTx/>
              <a:buNone/>
              <a:defRPr/>
            </a:lvl3pPr>
            <a:lvl4pPr>
              <a:buFontTx/>
              <a:buNone/>
              <a:defRPr/>
            </a:lvl4pPr>
          </a:lstStyle>
          <a:p>
            <a:pPr lvl="0"/>
            <a:r>
              <a:rPr lang="en-US" dirty="0"/>
              <a:t>Click to add text</a:t>
            </a:r>
          </a:p>
        </p:txBody>
      </p:sp>
      <p:pic>
        <p:nvPicPr>
          <p:cNvPr id="3" name="Picture 2">
            <a:extLst>
              <a:ext uri="{FF2B5EF4-FFF2-40B4-BE49-F238E27FC236}">
                <a16:creationId xmlns:a16="http://schemas.microsoft.com/office/drawing/2014/main" id="{AEA03BDF-BC28-6B54-737B-A3A542184F97}"/>
              </a:ext>
            </a:extLst>
          </p:cNvPr>
          <p:cNvPicPr>
            <a:picLocks noChangeAspect="1"/>
          </p:cNvPicPr>
          <p:nvPr userDrawn="1"/>
        </p:nvPicPr>
        <p:blipFill rotWithShape="1">
          <a:blip r:embed="rId2"/>
          <a:srcRect b="81871"/>
          <a:stretch/>
        </p:blipFill>
        <p:spPr>
          <a:xfrm>
            <a:off x="0" y="5817326"/>
            <a:ext cx="12192000" cy="124332"/>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967F8A42-31EC-3C33-18F8-4143DD485B94}"/>
              </a:ext>
            </a:extLst>
          </p:cNvPr>
          <p:cNvPicPr>
            <a:picLocks noChangeAspect="1"/>
          </p:cNvPicPr>
          <p:nvPr userDrawn="1"/>
        </p:nvPicPr>
        <p:blipFill>
          <a:blip r:embed="rId3"/>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2960693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412C13-9EF2-F548-A43C-007821BF22EE}"/>
              </a:ext>
            </a:extLst>
          </p:cNvPr>
          <p:cNvSpPr>
            <a:spLocks noGrp="1"/>
          </p:cNvSpPr>
          <p:nvPr>
            <p:ph type="body" sz="half" idx="2" hasCustomPrompt="1"/>
          </p:nvPr>
        </p:nvSpPr>
        <p:spPr>
          <a:xfrm>
            <a:off x="6387353" y="1481560"/>
            <a:ext cx="5467573" cy="4372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8" name="Title 1">
            <a:extLst>
              <a:ext uri="{FF2B5EF4-FFF2-40B4-BE49-F238E27FC236}">
                <a16:creationId xmlns:a16="http://schemas.microsoft.com/office/drawing/2014/main" id="{58E55902-88F9-824F-AACF-7A02C1642539}"/>
              </a:ext>
            </a:extLst>
          </p:cNvPr>
          <p:cNvSpPr>
            <a:spLocks noGrp="1"/>
          </p:cNvSpPr>
          <p:nvPr>
            <p:ph type="title" hasCustomPrompt="1"/>
          </p:nvPr>
        </p:nvSpPr>
        <p:spPr>
          <a:xfrm>
            <a:off x="451821" y="365126"/>
            <a:ext cx="11403106" cy="947307"/>
          </a:xfrm>
          <a:prstGeom prst="rect">
            <a:avLst/>
          </a:prstGeom>
        </p:spPr>
        <p:txBody>
          <a:bodyPr/>
          <a:lstStyle>
            <a:lvl1pPr>
              <a:defRPr/>
            </a:lvl1pPr>
          </a:lstStyle>
          <a:p>
            <a:r>
              <a:rPr lang="en-US" dirty="0"/>
              <a:t>Click to add text</a:t>
            </a:r>
          </a:p>
        </p:txBody>
      </p:sp>
      <p:sp>
        <p:nvSpPr>
          <p:cNvPr id="9" name="Picture Placeholder 8">
            <a:extLst>
              <a:ext uri="{FF2B5EF4-FFF2-40B4-BE49-F238E27FC236}">
                <a16:creationId xmlns:a16="http://schemas.microsoft.com/office/drawing/2014/main" id="{53E2FAEA-2054-C305-CF1E-8C9E2B59DD0B}"/>
              </a:ext>
            </a:extLst>
          </p:cNvPr>
          <p:cNvSpPr>
            <a:spLocks noGrp="1"/>
          </p:cNvSpPr>
          <p:nvPr>
            <p:ph type="pic" sz="quarter" idx="10"/>
          </p:nvPr>
        </p:nvSpPr>
        <p:spPr>
          <a:xfrm>
            <a:off x="452438" y="1481560"/>
            <a:ext cx="5714696" cy="4372588"/>
          </a:xfrm>
        </p:spPr>
        <p:txBody>
          <a:bodyPr/>
          <a:lstStyle/>
          <a:p>
            <a:endParaRPr lang="en-US" dirty="0"/>
          </a:p>
        </p:txBody>
      </p:sp>
    </p:spTree>
    <p:extLst>
      <p:ext uri="{BB962C8B-B14F-4D97-AF65-F5344CB8AC3E}">
        <p14:creationId xmlns:p14="http://schemas.microsoft.com/office/powerpoint/2010/main" val="4017108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728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1F778-563B-9B18-E07C-49880C37F2C1}"/>
              </a:ext>
            </a:extLst>
          </p:cNvPr>
          <p:cNvPicPr>
            <a:picLocks noChangeAspect="1"/>
          </p:cNvPicPr>
          <p:nvPr userDrawn="1"/>
        </p:nvPicPr>
        <p:blipFill rotWithShape="1">
          <a:blip r:embed="rId2"/>
          <a:srcRect b="81871"/>
          <a:stretch/>
        </p:blipFill>
        <p:spPr>
          <a:xfrm>
            <a:off x="0" y="5817326"/>
            <a:ext cx="12192000" cy="124332"/>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DF766B7C-782C-FC6E-1BD4-7768A50618A7}"/>
              </a:ext>
            </a:extLst>
          </p:cNvPr>
          <p:cNvPicPr>
            <a:picLocks noChangeAspect="1"/>
          </p:cNvPicPr>
          <p:nvPr userDrawn="1"/>
        </p:nvPicPr>
        <p:blipFill>
          <a:blip r:embed="rId3"/>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1572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8388-BC1F-4244-AA72-42281C0AD99D}"/>
              </a:ext>
            </a:extLst>
          </p:cNvPr>
          <p:cNvSpPr>
            <a:spLocks noGrp="1"/>
          </p:cNvSpPr>
          <p:nvPr>
            <p:ph type="title" hasCustomPrompt="1"/>
          </p:nvPr>
        </p:nvSpPr>
        <p:spPr>
          <a:xfrm>
            <a:off x="266218" y="365126"/>
            <a:ext cx="11655706" cy="947307"/>
          </a:xfrm>
          <a:prstGeom prst="rect">
            <a:avLst/>
          </a:prstGeom>
        </p:spPr>
        <p:txBody>
          <a:bodyPr/>
          <a:lstStyle>
            <a:lvl1pPr>
              <a:defRPr/>
            </a:lvl1pPr>
          </a:lstStyle>
          <a:p>
            <a:r>
              <a:rPr lang="en-US" dirty="0"/>
              <a:t>Click to add text</a:t>
            </a:r>
          </a:p>
        </p:txBody>
      </p:sp>
      <p:sp>
        <p:nvSpPr>
          <p:cNvPr id="3" name="Content Placeholder 2">
            <a:extLst>
              <a:ext uri="{FF2B5EF4-FFF2-40B4-BE49-F238E27FC236}">
                <a16:creationId xmlns:a16="http://schemas.microsoft.com/office/drawing/2014/main" id="{A8F8C2CC-A7AE-9349-AE93-3112EC77388D}"/>
              </a:ext>
            </a:extLst>
          </p:cNvPr>
          <p:cNvSpPr>
            <a:spLocks noGrp="1"/>
          </p:cNvSpPr>
          <p:nvPr>
            <p:ph idx="1" hasCustomPrompt="1"/>
          </p:nvPr>
        </p:nvSpPr>
        <p:spPr>
          <a:xfrm>
            <a:off x="266218" y="1624406"/>
            <a:ext cx="11655706" cy="4151361"/>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13486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1006F5-D1EF-D746-AEB7-3C7417BB5CB9}"/>
              </a:ext>
            </a:extLst>
          </p:cNvPr>
          <p:cNvPicPr>
            <a:picLocks noChangeAspect="1"/>
          </p:cNvPicPr>
          <p:nvPr userDrawn="1"/>
        </p:nvPicPr>
        <p:blipFill rotWithShape="1">
          <a:blip r:embed="rId2"/>
          <a:srcRect b="81871"/>
          <a:stretch/>
        </p:blipFill>
        <p:spPr>
          <a:xfrm>
            <a:off x="0" y="5817326"/>
            <a:ext cx="12192000" cy="124332"/>
          </a:xfrm>
          <a:prstGeom prst="rect">
            <a:avLst/>
          </a:prstGeom>
        </p:spPr>
      </p:pic>
      <p:sp>
        <p:nvSpPr>
          <p:cNvPr id="2" name="Title 1">
            <a:extLst>
              <a:ext uri="{FF2B5EF4-FFF2-40B4-BE49-F238E27FC236}">
                <a16:creationId xmlns:a16="http://schemas.microsoft.com/office/drawing/2014/main" id="{91298388-BC1F-4244-AA72-42281C0AD99D}"/>
              </a:ext>
            </a:extLst>
          </p:cNvPr>
          <p:cNvSpPr>
            <a:spLocks noGrp="1"/>
          </p:cNvSpPr>
          <p:nvPr>
            <p:ph type="title" hasCustomPrompt="1"/>
          </p:nvPr>
        </p:nvSpPr>
        <p:spPr>
          <a:xfrm>
            <a:off x="266218" y="365126"/>
            <a:ext cx="11655706" cy="947307"/>
          </a:xfrm>
          <a:prstGeom prst="rect">
            <a:avLst/>
          </a:prstGeom>
        </p:spPr>
        <p:txBody>
          <a:bodyPr/>
          <a:lstStyle>
            <a:lvl1pPr>
              <a:defRPr/>
            </a:lvl1pPr>
          </a:lstStyle>
          <a:p>
            <a:r>
              <a:rPr lang="en-US" dirty="0"/>
              <a:t>Click to add text</a:t>
            </a:r>
          </a:p>
        </p:txBody>
      </p:sp>
      <p:sp>
        <p:nvSpPr>
          <p:cNvPr id="3" name="Content Placeholder 2">
            <a:extLst>
              <a:ext uri="{FF2B5EF4-FFF2-40B4-BE49-F238E27FC236}">
                <a16:creationId xmlns:a16="http://schemas.microsoft.com/office/drawing/2014/main" id="{A8F8C2CC-A7AE-9349-AE93-3112EC77388D}"/>
              </a:ext>
            </a:extLst>
          </p:cNvPr>
          <p:cNvSpPr>
            <a:spLocks noGrp="1"/>
          </p:cNvSpPr>
          <p:nvPr>
            <p:ph idx="1" hasCustomPrompt="1"/>
          </p:nvPr>
        </p:nvSpPr>
        <p:spPr>
          <a:xfrm>
            <a:off x="266218" y="1624406"/>
            <a:ext cx="11655706" cy="4151361"/>
          </a:xfrm>
        </p:spPr>
        <p:txBody>
          <a:bodyPr/>
          <a:lstStyle>
            <a:lvl1pPr>
              <a:buClrTx/>
              <a:defRPr/>
            </a:lvl1pPr>
            <a:lvl2pPr>
              <a:buClrTx/>
              <a:defRPr/>
            </a:lvl2pPr>
            <a:lvl3pPr>
              <a:buClrTx/>
              <a:defRPr/>
            </a:lvl3pPr>
          </a:lstStyle>
          <a:p>
            <a:pPr lvl="0"/>
            <a:r>
              <a:rPr lang="en-US" dirty="0"/>
              <a:t>Click to add text</a:t>
            </a:r>
          </a:p>
          <a:p>
            <a:pPr lvl="1"/>
            <a:r>
              <a:rPr lang="en-US" dirty="0"/>
              <a:t>Second level</a:t>
            </a:r>
          </a:p>
          <a:p>
            <a:pPr lvl="2"/>
            <a:r>
              <a:rPr lang="en-US" dirty="0"/>
              <a:t>Third level</a:t>
            </a:r>
          </a:p>
        </p:txBody>
      </p:sp>
      <p:pic>
        <p:nvPicPr>
          <p:cNvPr id="5" name="Picture 4" descr="Shape&#10;&#10;Description automatically generated with low confidence">
            <a:extLst>
              <a:ext uri="{FF2B5EF4-FFF2-40B4-BE49-F238E27FC236}">
                <a16:creationId xmlns:a16="http://schemas.microsoft.com/office/drawing/2014/main" id="{86C3C2D7-2C0D-5789-CCCE-3B1260C5ACCF}"/>
              </a:ext>
            </a:extLst>
          </p:cNvPr>
          <p:cNvPicPr>
            <a:picLocks noChangeAspect="1"/>
          </p:cNvPicPr>
          <p:nvPr userDrawn="1"/>
        </p:nvPicPr>
        <p:blipFill>
          <a:blip r:embed="rId3"/>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147608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40E39E-E082-8D42-8FC8-A04A6D4077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90" y="-223284"/>
            <a:ext cx="12221386" cy="6172200"/>
          </a:xfrm>
          <a:prstGeom prst="rect">
            <a:avLst/>
          </a:prstGeom>
        </p:spPr>
      </p:pic>
      <p:sp>
        <p:nvSpPr>
          <p:cNvPr id="2" name="Title 1">
            <a:extLst>
              <a:ext uri="{FF2B5EF4-FFF2-40B4-BE49-F238E27FC236}">
                <a16:creationId xmlns:a16="http://schemas.microsoft.com/office/drawing/2014/main" id="{280E73E4-C650-1D40-8DCE-75845B36B1F9}"/>
              </a:ext>
            </a:extLst>
          </p:cNvPr>
          <p:cNvSpPr>
            <a:spLocks noGrp="1"/>
          </p:cNvSpPr>
          <p:nvPr>
            <p:ph type="title" hasCustomPrompt="1"/>
          </p:nvPr>
        </p:nvSpPr>
        <p:spPr>
          <a:xfrm>
            <a:off x="285509" y="1165729"/>
            <a:ext cx="11551534" cy="2156206"/>
          </a:xfrm>
          <a:prstGeom prst="rect">
            <a:avLst/>
          </a:prstGeom>
        </p:spPr>
        <p:txBody>
          <a:bodyPr anchor="ctr"/>
          <a:lstStyle>
            <a:lvl1pPr algn="ctr">
              <a:defRPr sz="4800">
                <a:solidFill>
                  <a:schemeClr val="bg1"/>
                </a:solidFill>
              </a:defRPr>
            </a:lvl1pPr>
          </a:lstStyle>
          <a:p>
            <a:r>
              <a:rPr lang="en-US" dirty="0"/>
              <a:t>CLICK TO ADD TEXT</a:t>
            </a:r>
          </a:p>
        </p:txBody>
      </p:sp>
      <p:cxnSp>
        <p:nvCxnSpPr>
          <p:cNvPr id="11" name="Straight Connector 10">
            <a:extLst>
              <a:ext uri="{FF2B5EF4-FFF2-40B4-BE49-F238E27FC236}">
                <a16:creationId xmlns:a16="http://schemas.microsoft.com/office/drawing/2014/main" id="{A0A03C15-8FD9-3443-A64A-E36648D75DA6}"/>
              </a:ext>
            </a:extLst>
          </p:cNvPr>
          <p:cNvCxnSpPr/>
          <p:nvPr userDrawn="1"/>
        </p:nvCxnSpPr>
        <p:spPr>
          <a:xfrm>
            <a:off x="285509" y="1165729"/>
            <a:ext cx="2361438" cy="0"/>
          </a:xfrm>
          <a:prstGeom prst="line">
            <a:avLst/>
          </a:prstGeom>
          <a:ln w="63500">
            <a:solidFill>
              <a:srgbClr val="F099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48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5BA5A0-0CC2-4B47-AABE-3EBCD640F31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90" y="-230541"/>
            <a:ext cx="12221384" cy="6172199"/>
          </a:xfrm>
          <a:prstGeom prst="rect">
            <a:avLst/>
          </a:prstGeom>
        </p:spPr>
      </p:pic>
      <p:sp>
        <p:nvSpPr>
          <p:cNvPr id="2" name="Title 1">
            <a:extLst>
              <a:ext uri="{FF2B5EF4-FFF2-40B4-BE49-F238E27FC236}">
                <a16:creationId xmlns:a16="http://schemas.microsoft.com/office/drawing/2014/main" id="{280E73E4-C650-1D40-8DCE-75845B36B1F9}"/>
              </a:ext>
            </a:extLst>
          </p:cNvPr>
          <p:cNvSpPr>
            <a:spLocks noGrp="1"/>
          </p:cNvSpPr>
          <p:nvPr>
            <p:ph type="title" hasCustomPrompt="1"/>
          </p:nvPr>
        </p:nvSpPr>
        <p:spPr>
          <a:xfrm>
            <a:off x="285509" y="1165729"/>
            <a:ext cx="11551534" cy="2156206"/>
          </a:xfrm>
          <a:prstGeom prst="rect">
            <a:avLst/>
          </a:prstGeom>
        </p:spPr>
        <p:txBody>
          <a:bodyPr anchor="ctr"/>
          <a:lstStyle>
            <a:lvl1pPr algn="ctr">
              <a:defRPr sz="4800">
                <a:solidFill>
                  <a:schemeClr val="bg1"/>
                </a:solidFill>
              </a:defRPr>
            </a:lvl1pPr>
          </a:lstStyle>
          <a:p>
            <a:r>
              <a:rPr lang="en-US" dirty="0"/>
              <a:t>CLICK TO ADD TEXT</a:t>
            </a:r>
          </a:p>
        </p:txBody>
      </p:sp>
      <p:cxnSp>
        <p:nvCxnSpPr>
          <p:cNvPr id="5" name="Straight Connector 4">
            <a:extLst>
              <a:ext uri="{FF2B5EF4-FFF2-40B4-BE49-F238E27FC236}">
                <a16:creationId xmlns:a16="http://schemas.microsoft.com/office/drawing/2014/main" id="{A804AD87-6389-8B44-ABF5-138D08E0A210}"/>
              </a:ext>
            </a:extLst>
          </p:cNvPr>
          <p:cNvCxnSpPr/>
          <p:nvPr userDrawn="1"/>
        </p:nvCxnSpPr>
        <p:spPr>
          <a:xfrm>
            <a:off x="285509" y="1165729"/>
            <a:ext cx="2361438" cy="0"/>
          </a:xfrm>
          <a:prstGeom prst="line">
            <a:avLst/>
          </a:prstGeom>
          <a:ln w="63500">
            <a:solidFill>
              <a:srgbClr val="F0992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985E401-DAD4-AB83-A769-8F06BBEF5715}"/>
              </a:ext>
            </a:extLst>
          </p:cNvPr>
          <p:cNvPicPr>
            <a:picLocks noChangeAspect="1"/>
          </p:cNvPicPr>
          <p:nvPr userDrawn="1"/>
        </p:nvPicPr>
        <p:blipFill rotWithShape="1">
          <a:blip r:embed="rId3"/>
          <a:srcRect b="81871"/>
          <a:stretch/>
        </p:blipFill>
        <p:spPr>
          <a:xfrm>
            <a:off x="0" y="5817326"/>
            <a:ext cx="12192000" cy="124332"/>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264E2D82-7BCD-89BF-2BE3-E85537D83851}"/>
              </a:ext>
            </a:extLst>
          </p:cNvPr>
          <p:cNvPicPr>
            <a:picLocks noChangeAspect="1"/>
          </p:cNvPicPr>
          <p:nvPr userDrawn="1"/>
        </p:nvPicPr>
        <p:blipFill>
          <a:blip r:embed="rId4"/>
          <a:stretch>
            <a:fillRect/>
          </a:stretch>
        </p:blipFill>
        <p:spPr>
          <a:xfrm>
            <a:off x="8429846" y="6042552"/>
            <a:ext cx="691116" cy="691116"/>
          </a:xfrm>
          <a:prstGeom prst="rect">
            <a:avLst/>
          </a:prstGeom>
        </p:spPr>
      </p:pic>
    </p:spTree>
    <p:extLst>
      <p:ext uri="{BB962C8B-B14F-4D97-AF65-F5344CB8AC3E}">
        <p14:creationId xmlns:p14="http://schemas.microsoft.com/office/powerpoint/2010/main" val="254428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0617F8-E58B-684F-9DB9-51584654F0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90" y="-226548"/>
            <a:ext cx="12221384" cy="6172199"/>
          </a:xfrm>
          <a:prstGeom prst="rect">
            <a:avLst/>
          </a:prstGeom>
        </p:spPr>
      </p:pic>
      <p:sp>
        <p:nvSpPr>
          <p:cNvPr id="4" name="Title 1">
            <a:extLst>
              <a:ext uri="{FF2B5EF4-FFF2-40B4-BE49-F238E27FC236}">
                <a16:creationId xmlns:a16="http://schemas.microsoft.com/office/drawing/2014/main" id="{31E426C6-1762-EF40-A89B-1654E321DD2D}"/>
              </a:ext>
            </a:extLst>
          </p:cNvPr>
          <p:cNvSpPr>
            <a:spLocks noGrp="1"/>
          </p:cNvSpPr>
          <p:nvPr>
            <p:ph type="ctrTitle" hasCustomPrompt="1"/>
          </p:nvPr>
        </p:nvSpPr>
        <p:spPr>
          <a:xfrm>
            <a:off x="3556272" y="335664"/>
            <a:ext cx="5395223" cy="5503662"/>
          </a:xfrm>
          <a:prstGeom prst="rect">
            <a:avLst/>
          </a:prstGeom>
          <a:ln>
            <a:noFill/>
          </a:ln>
        </p:spPr>
        <p:txBody>
          <a:bodyPr anchor="ctr">
            <a:normAutofit/>
          </a:bodyPr>
          <a:lstStyle>
            <a:lvl1pPr algn="l">
              <a:defRPr sz="4800" b="0" i="1">
                <a:solidFill>
                  <a:schemeClr val="bg1"/>
                </a:solidFill>
              </a:defRPr>
            </a:lvl1pPr>
          </a:lstStyle>
          <a:p>
            <a:r>
              <a:rPr lang="en-US" dirty="0"/>
              <a:t>Click to add text</a:t>
            </a:r>
          </a:p>
        </p:txBody>
      </p:sp>
      <p:grpSp>
        <p:nvGrpSpPr>
          <p:cNvPr id="5" name="Group 4">
            <a:extLst>
              <a:ext uri="{FF2B5EF4-FFF2-40B4-BE49-F238E27FC236}">
                <a16:creationId xmlns:a16="http://schemas.microsoft.com/office/drawing/2014/main" id="{0D01B4E4-438B-C24C-B219-8E1F0C8B244C}"/>
              </a:ext>
            </a:extLst>
          </p:cNvPr>
          <p:cNvGrpSpPr/>
          <p:nvPr userDrawn="1"/>
        </p:nvGrpSpPr>
        <p:grpSpPr>
          <a:xfrm>
            <a:off x="2465408" y="2192047"/>
            <a:ext cx="965523" cy="892969"/>
            <a:chOff x="7192080" y="1971771"/>
            <a:chExt cx="965523" cy="892969"/>
          </a:xfrm>
        </p:grpSpPr>
        <p:sp>
          <p:nvSpPr>
            <p:cNvPr id="6" name="TextBox 5">
              <a:extLst>
                <a:ext uri="{FF2B5EF4-FFF2-40B4-BE49-F238E27FC236}">
                  <a16:creationId xmlns:a16="http://schemas.microsoft.com/office/drawing/2014/main" id="{2B77F3C1-920B-E946-9962-066EB0DB91F5}"/>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7" name="TextBox 6">
              <a:extLst>
                <a:ext uri="{FF2B5EF4-FFF2-40B4-BE49-F238E27FC236}">
                  <a16:creationId xmlns:a16="http://schemas.microsoft.com/office/drawing/2014/main" id="{D58910D8-3D80-7840-9637-4283386F8947}"/>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grpSp>
        <p:nvGrpSpPr>
          <p:cNvPr id="9" name="Group 8">
            <a:extLst>
              <a:ext uri="{FF2B5EF4-FFF2-40B4-BE49-F238E27FC236}">
                <a16:creationId xmlns:a16="http://schemas.microsoft.com/office/drawing/2014/main" id="{16B17ACE-0B59-8446-A551-5DDA1C69B2EA}"/>
              </a:ext>
            </a:extLst>
          </p:cNvPr>
          <p:cNvGrpSpPr/>
          <p:nvPr userDrawn="1"/>
        </p:nvGrpSpPr>
        <p:grpSpPr>
          <a:xfrm rot="10800000">
            <a:off x="9042850" y="4785936"/>
            <a:ext cx="965523" cy="892969"/>
            <a:chOff x="7192080" y="1971771"/>
            <a:chExt cx="965523" cy="892969"/>
          </a:xfrm>
        </p:grpSpPr>
        <p:sp>
          <p:nvSpPr>
            <p:cNvPr id="10" name="TextBox 9">
              <a:extLst>
                <a:ext uri="{FF2B5EF4-FFF2-40B4-BE49-F238E27FC236}">
                  <a16:creationId xmlns:a16="http://schemas.microsoft.com/office/drawing/2014/main" id="{FD95F801-A2B5-3745-B604-DCBF1A4BE6B6}"/>
                </a:ext>
              </a:extLst>
            </p:cNvPr>
            <p:cNvSpPr txBox="1"/>
            <p:nvPr userDrawn="1"/>
          </p:nvSpPr>
          <p:spPr>
            <a:xfrm>
              <a:off x="7192080"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2"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sp>
          <p:nvSpPr>
            <p:cNvPr id="11" name="TextBox 10">
              <a:extLst>
                <a:ext uri="{FF2B5EF4-FFF2-40B4-BE49-F238E27FC236}">
                  <a16:creationId xmlns:a16="http://schemas.microsoft.com/office/drawing/2014/main" id="{15737E60-753E-7F4D-9F8B-EE633C4F8F92}"/>
                </a:ext>
              </a:extLst>
            </p:cNvPr>
            <p:cNvSpPr txBox="1"/>
            <p:nvPr userDrawn="1"/>
          </p:nvSpPr>
          <p:spPr>
            <a:xfrm>
              <a:off x="7768789" y="1971771"/>
              <a:ext cx="388814" cy="892969"/>
            </a:xfrm>
            <a:custGeom>
              <a:avLst/>
              <a:gdLst/>
              <a:ahLst/>
              <a:cxnLst/>
              <a:rect l="l" t="t" r="r" b="b"/>
              <a:pathLst>
                <a:path w="388814" h="892969">
                  <a:moveTo>
                    <a:pt x="306958" y="0"/>
                  </a:moveTo>
                  <a:lnTo>
                    <a:pt x="388814" y="130225"/>
                  </a:lnTo>
                  <a:cubicBezTo>
                    <a:pt x="320601" y="158750"/>
                    <a:pt x="270371" y="201228"/>
                    <a:pt x="238125" y="257659"/>
                  </a:cubicBezTo>
                  <a:cubicBezTo>
                    <a:pt x="205879" y="314090"/>
                    <a:pt x="187896" y="396255"/>
                    <a:pt x="184175" y="504155"/>
                  </a:cubicBezTo>
                  <a:lnTo>
                    <a:pt x="359048" y="504155"/>
                  </a:lnTo>
                  <a:lnTo>
                    <a:pt x="359048" y="892969"/>
                  </a:lnTo>
                  <a:lnTo>
                    <a:pt x="0" y="892969"/>
                  </a:lnTo>
                  <a:lnTo>
                    <a:pt x="0" y="586011"/>
                  </a:lnTo>
                  <a:cubicBezTo>
                    <a:pt x="0" y="419819"/>
                    <a:pt x="19844" y="299517"/>
                    <a:pt x="59532" y="225103"/>
                  </a:cubicBezTo>
                  <a:cubicBezTo>
                    <a:pt x="111621" y="125884"/>
                    <a:pt x="194097" y="50850"/>
                    <a:pt x="306958" y="0"/>
                  </a:cubicBezTo>
                  <a:close/>
                </a:path>
              </a:pathLst>
            </a:custGeom>
            <a:solidFill>
              <a:srgbClr val="E9871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0000" dirty="0">
                <a:solidFill>
                  <a:srgbClr val="E9871C"/>
                </a:solidFill>
                <a:latin typeface="+mj-lt"/>
              </a:endParaRPr>
            </a:p>
          </p:txBody>
        </p:sp>
      </p:grpSp>
    </p:spTree>
    <p:extLst>
      <p:ext uri="{BB962C8B-B14F-4D97-AF65-F5344CB8AC3E}">
        <p14:creationId xmlns:p14="http://schemas.microsoft.com/office/powerpoint/2010/main" val="9532113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C221F-ECEB-8248-8FE1-7BF98ABDF1C1}"/>
              </a:ext>
            </a:extLst>
          </p:cNvPr>
          <p:cNvSpPr>
            <a:spLocks noGrp="1"/>
          </p:cNvSpPr>
          <p:nvPr>
            <p:ph type="title"/>
          </p:nvPr>
        </p:nvSpPr>
        <p:spPr>
          <a:xfrm>
            <a:off x="451821" y="365126"/>
            <a:ext cx="11403106" cy="947307"/>
          </a:xfrm>
          <a:prstGeom prst="rect">
            <a:avLst/>
          </a:prstGeom>
        </p:spPr>
        <p:txBody>
          <a:bodyPr vert="horz" lIns="91440" tIns="45720" rIns="91440" bIns="45720" rtlCol="0" anchor="ctr">
            <a:normAutofit/>
          </a:bodyPr>
          <a:lstStyle/>
          <a:p>
            <a:r>
              <a:rPr lang="en-US" dirty="0"/>
              <a:t>Click to add text</a:t>
            </a:r>
          </a:p>
        </p:txBody>
      </p:sp>
      <p:sp>
        <p:nvSpPr>
          <p:cNvPr id="3" name="Text Placeholder 2">
            <a:extLst>
              <a:ext uri="{FF2B5EF4-FFF2-40B4-BE49-F238E27FC236}">
                <a16:creationId xmlns:a16="http://schemas.microsoft.com/office/drawing/2014/main" id="{747DC706-E605-764E-B974-682C2CFE5D54}"/>
              </a:ext>
            </a:extLst>
          </p:cNvPr>
          <p:cNvSpPr>
            <a:spLocks noGrp="1"/>
          </p:cNvSpPr>
          <p:nvPr>
            <p:ph type="body" idx="1"/>
          </p:nvPr>
        </p:nvSpPr>
        <p:spPr>
          <a:xfrm>
            <a:off x="451821" y="1624406"/>
            <a:ext cx="11403106" cy="4077148"/>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D54490FE-1BB5-8346-915F-A33FF5B857EE}"/>
              </a:ext>
            </a:extLst>
          </p:cNvPr>
          <p:cNvPicPr>
            <a:picLocks noChangeAspect="1"/>
          </p:cNvPicPr>
          <p:nvPr userDrawn="1"/>
        </p:nvPicPr>
        <p:blipFill>
          <a:blip r:embed="rId49"/>
          <a:srcRect/>
          <a:stretch/>
        </p:blipFill>
        <p:spPr>
          <a:xfrm>
            <a:off x="0" y="5945651"/>
            <a:ext cx="12192000" cy="912349"/>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E6F7F8A5-444E-A741-9176-BCC069039668}"/>
              </a:ext>
            </a:extLst>
          </p:cNvPr>
          <p:cNvPicPr>
            <a:picLocks noChangeAspect="1"/>
          </p:cNvPicPr>
          <p:nvPr userDrawn="1"/>
        </p:nvPicPr>
        <p:blipFill>
          <a:blip r:embed="rId50"/>
          <a:stretch>
            <a:fillRect/>
          </a:stretch>
        </p:blipFill>
        <p:spPr>
          <a:xfrm>
            <a:off x="9336047" y="6124353"/>
            <a:ext cx="2599906" cy="569261"/>
          </a:xfrm>
          <a:prstGeom prst="rect">
            <a:avLst/>
          </a:prstGeom>
        </p:spPr>
      </p:pic>
    </p:spTree>
    <p:extLst>
      <p:ext uri="{BB962C8B-B14F-4D97-AF65-F5344CB8AC3E}">
        <p14:creationId xmlns:p14="http://schemas.microsoft.com/office/powerpoint/2010/main" val="537803237"/>
      </p:ext>
    </p:extLst>
  </p:cSld>
  <p:clrMap bg1="lt1" tx1="dk1" bg2="lt2" tx2="dk2" accent1="accent1" accent2="accent2" accent3="accent3" accent4="accent4" accent5="accent5" accent6="accent6" hlink="hlink" folHlink="folHlink"/>
  <p:sldLayoutIdLst>
    <p:sldLayoutId id="2147483717" r:id="rId1"/>
    <p:sldLayoutId id="2147483680" r:id="rId2"/>
    <p:sldLayoutId id="2147483697" r:id="rId3"/>
    <p:sldLayoutId id="2147483708" r:id="rId4"/>
    <p:sldLayoutId id="2147483662" r:id="rId5"/>
    <p:sldLayoutId id="2147483681" r:id="rId6"/>
    <p:sldLayoutId id="2147483663" r:id="rId7"/>
    <p:sldLayoutId id="2147483682" r:id="rId8"/>
    <p:sldLayoutId id="2147483713" r:id="rId9"/>
    <p:sldLayoutId id="2147483714" r:id="rId10"/>
    <p:sldLayoutId id="2147483715" r:id="rId11"/>
    <p:sldLayoutId id="2147483716" r:id="rId12"/>
    <p:sldLayoutId id="2147483706" r:id="rId13"/>
    <p:sldLayoutId id="2147483707" r:id="rId14"/>
    <p:sldLayoutId id="2147483698" r:id="rId15"/>
    <p:sldLayoutId id="2147483699" r:id="rId16"/>
    <p:sldLayoutId id="2147483704" r:id="rId17"/>
    <p:sldLayoutId id="2147483705" r:id="rId18"/>
    <p:sldLayoutId id="2147483700" r:id="rId19"/>
    <p:sldLayoutId id="2147483701" r:id="rId20"/>
    <p:sldLayoutId id="2147483702" r:id="rId21"/>
    <p:sldLayoutId id="2147483703" r:id="rId22"/>
    <p:sldLayoutId id="2147483711" r:id="rId23"/>
    <p:sldLayoutId id="2147483712" r:id="rId24"/>
    <p:sldLayoutId id="2147483692" r:id="rId25"/>
    <p:sldLayoutId id="2147483693" r:id="rId26"/>
    <p:sldLayoutId id="2147483709" r:id="rId27"/>
    <p:sldLayoutId id="2147483710" r:id="rId28"/>
    <p:sldLayoutId id="2147483688" r:id="rId29"/>
    <p:sldLayoutId id="2147483689" r:id="rId30"/>
    <p:sldLayoutId id="2147483686" r:id="rId31"/>
    <p:sldLayoutId id="2147483687" r:id="rId32"/>
    <p:sldLayoutId id="2147483684" r:id="rId33"/>
    <p:sldLayoutId id="2147483685" r:id="rId34"/>
    <p:sldLayoutId id="2147483676" r:id="rId35"/>
    <p:sldLayoutId id="2147483683" r:id="rId36"/>
    <p:sldLayoutId id="2147483690" r:id="rId37"/>
    <p:sldLayoutId id="2147483691" r:id="rId38"/>
    <p:sldLayoutId id="2147483667" r:id="rId39"/>
    <p:sldLayoutId id="2147483668" r:id="rId40"/>
    <p:sldLayoutId id="2147483694" r:id="rId41"/>
    <p:sldLayoutId id="2147483695" r:id="rId42"/>
    <p:sldLayoutId id="2147483669" r:id="rId43"/>
    <p:sldLayoutId id="2147483696" r:id="rId44"/>
    <p:sldLayoutId id="2147483673" r:id="rId45"/>
    <p:sldLayoutId id="2147483665" r:id="rId46"/>
    <p:sldLayoutId id="2147483672" r:id="rId47"/>
  </p:sldLayoutIdLst>
  <p:txStyles>
    <p:titleStyle>
      <a:lvl1pPr algn="l" defTabSz="914400" rtl="0" eaLnBrk="1" latinLnBrk="0" hangingPunct="1">
        <a:lnSpc>
          <a:spcPct val="90000"/>
        </a:lnSpc>
        <a:spcBef>
          <a:spcPct val="0"/>
        </a:spcBef>
        <a:buNone/>
        <a:defRPr sz="4000" b="1" kern="1200">
          <a:solidFill>
            <a:srgbClr val="1D517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09923"/>
        </a:buClr>
        <a:buFont typeface="Arial" panose="020B0604020202020204" pitchFamily="34" charset="0"/>
        <a:buChar char="•"/>
        <a:defRPr sz="2800" kern="1200">
          <a:solidFill>
            <a:srgbClr val="1D5179"/>
          </a:solidFill>
          <a:latin typeface="+mn-lt"/>
          <a:ea typeface="+mn-ea"/>
          <a:cs typeface="+mn-cs"/>
        </a:defRPr>
      </a:lvl1pPr>
      <a:lvl2pPr marL="685800" indent="-228600" algn="l" defTabSz="914400" rtl="0" eaLnBrk="1" latinLnBrk="0" hangingPunct="1">
        <a:lnSpc>
          <a:spcPct val="90000"/>
        </a:lnSpc>
        <a:spcBef>
          <a:spcPts val="500"/>
        </a:spcBef>
        <a:buClr>
          <a:srgbClr val="F09923"/>
        </a:buClr>
        <a:buSzPct val="125000"/>
        <a:buFont typeface="Arial" panose="020B0604020202020204" pitchFamily="34" charset="0"/>
        <a:buChar char="•"/>
        <a:defRPr sz="2400" kern="1200">
          <a:solidFill>
            <a:srgbClr val="1D5179"/>
          </a:solidFill>
          <a:latin typeface="+mn-lt"/>
          <a:ea typeface="+mn-ea"/>
          <a:cs typeface="+mn-cs"/>
        </a:defRPr>
      </a:lvl2pPr>
      <a:lvl3pPr marL="1143000" indent="-228600" algn="l" defTabSz="914400" rtl="0" eaLnBrk="1" latinLnBrk="0" hangingPunct="1">
        <a:lnSpc>
          <a:spcPct val="90000"/>
        </a:lnSpc>
        <a:spcBef>
          <a:spcPts val="500"/>
        </a:spcBef>
        <a:buClr>
          <a:srgbClr val="F09923"/>
        </a:buClr>
        <a:buSzPct val="125000"/>
        <a:buFont typeface="Arial" panose="020B0604020202020204" pitchFamily="34" charset="0"/>
        <a:buChar char="•"/>
        <a:defRPr sz="2000" kern="1200">
          <a:solidFill>
            <a:srgbClr val="1D5179"/>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guide/rfa-files/RFA-DE-23-014.html#_Components_of_Participatin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hyperlink" Target="https://www.nidcr.nih.gov/news-events/events/2023/technical-assistance-webinar-tmd-impact"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guide/notice-files/NOT-OD-22-044.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grants.nih.gov/grants/guide/notice-files/NOT-OD-23-006.html" TargetMode="External"/><Relationship Id="rId4" Type="http://schemas.openxmlformats.org/officeDocument/2006/relationships/hyperlink" Target="https://grants.nih.gov/grants/guide/notice-files/NOT-OD-19-083.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idcr.nih.gov/grants-funding/funding-opportunities/TMD-IMPACT-Planning-RFA"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melissa.ghim@nih.gov"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mailto:pettittd@mail.nih.gov" TargetMode="External"/><Relationship Id="rId4" Type="http://schemas.openxmlformats.org/officeDocument/2006/relationships/hyperlink" Target="mailto:tom.ofarrell@nih.gov"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melissa.ghim@nih.gov"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mailto:pettittd@mail.nih.gov" TargetMode="External"/><Relationship Id="rId5" Type="http://schemas.openxmlformats.org/officeDocument/2006/relationships/hyperlink" Target="mailto:yasaman.shirazi@nih.gov" TargetMode="External"/><Relationship Id="rId4" Type="http://schemas.openxmlformats.org/officeDocument/2006/relationships/hyperlink" Target="mailto:tom.ofarrell@nih.gov"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liug@mail.nih.gov" TargetMode="External"/><Relationship Id="rId3" Type="http://schemas.openxmlformats.org/officeDocument/2006/relationships/hyperlink" Target="mailto:danica.marinac-dabic@fda.hhs.gov" TargetMode="External"/><Relationship Id="rId7" Type="http://schemas.openxmlformats.org/officeDocument/2006/relationships/hyperlink" Target="mailto:marquitzar@mail.nih.gov"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mailto:alex.tuttle@nih.gov" TargetMode="External"/><Relationship Id="rId5" Type="http://schemas.openxmlformats.org/officeDocument/2006/relationships/hyperlink" Target="mailto:inna.belfer@nih.gov" TargetMode="External"/><Relationship Id="rId4" Type="http://schemas.openxmlformats.org/officeDocument/2006/relationships/hyperlink" Target="mailto:michael.oshinsky@nih.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2178-8E99-4E1A-8C45-8836A93791DA}"/>
              </a:ext>
            </a:extLst>
          </p:cNvPr>
          <p:cNvSpPr>
            <a:spLocks noGrp="1"/>
          </p:cNvSpPr>
          <p:nvPr>
            <p:ph type="ctrTitle"/>
          </p:nvPr>
        </p:nvSpPr>
        <p:spPr>
          <a:xfrm>
            <a:off x="331808" y="21339"/>
            <a:ext cx="11528385" cy="3174297"/>
          </a:xfrm>
        </p:spPr>
        <p:txBody>
          <a:bodyPr>
            <a:normAutofit/>
          </a:bodyPr>
          <a:lstStyle/>
          <a:p>
            <a:r>
              <a:rPr lang="en-US" sz="4400" dirty="0">
                <a:solidFill>
                  <a:srgbClr val="EC881B"/>
                </a:solidFill>
              </a:rPr>
              <a:t>Planning for the TMD Collaborative for </a:t>
            </a:r>
            <a:r>
              <a:rPr lang="en-US" sz="4400" dirty="0" err="1">
                <a:solidFill>
                  <a:srgbClr val="EC881B"/>
                </a:solidFill>
              </a:rPr>
              <a:t>IMproving</a:t>
            </a:r>
            <a:r>
              <a:rPr lang="en-US" sz="4400" dirty="0">
                <a:solidFill>
                  <a:srgbClr val="EC881B"/>
                </a:solidFill>
              </a:rPr>
              <a:t> </a:t>
            </a:r>
            <a:r>
              <a:rPr lang="en-US" sz="4400" dirty="0" err="1">
                <a:solidFill>
                  <a:srgbClr val="EC881B"/>
                </a:solidFill>
              </a:rPr>
              <a:t>PAtient</a:t>
            </a:r>
            <a:r>
              <a:rPr lang="en-US" sz="4400" dirty="0">
                <a:solidFill>
                  <a:srgbClr val="EC881B"/>
                </a:solidFill>
              </a:rPr>
              <a:t>-Centered Translational Research (TMD IMPACT) (R34 Clinical Trial Not Allowed)</a:t>
            </a:r>
          </a:p>
        </p:txBody>
      </p:sp>
      <p:sp>
        <p:nvSpPr>
          <p:cNvPr id="3" name="Subtitle 2">
            <a:extLst>
              <a:ext uri="{FF2B5EF4-FFF2-40B4-BE49-F238E27FC236}">
                <a16:creationId xmlns:a16="http://schemas.microsoft.com/office/drawing/2014/main" id="{30A6C5F6-B5F2-479E-845E-A9B8C2FA5284}"/>
              </a:ext>
            </a:extLst>
          </p:cNvPr>
          <p:cNvSpPr>
            <a:spLocks noGrp="1"/>
          </p:cNvSpPr>
          <p:nvPr>
            <p:ph type="subTitle" idx="1"/>
          </p:nvPr>
        </p:nvSpPr>
        <p:spPr>
          <a:xfrm>
            <a:off x="236557" y="2965834"/>
            <a:ext cx="11528385" cy="1183511"/>
          </a:xfrm>
        </p:spPr>
        <p:txBody>
          <a:bodyPr>
            <a:noAutofit/>
          </a:bodyPr>
          <a:lstStyle/>
          <a:p>
            <a:r>
              <a:rPr lang="en-US" sz="3200" b="1" dirty="0"/>
              <a:t>Technical Assistance Webinar</a:t>
            </a:r>
          </a:p>
          <a:p>
            <a:r>
              <a:rPr lang="en-US" sz="3200" b="1" dirty="0"/>
              <a:t>RFA-DE-23-014</a:t>
            </a:r>
          </a:p>
        </p:txBody>
      </p:sp>
      <p:sp>
        <p:nvSpPr>
          <p:cNvPr id="4" name="Subtitle 2">
            <a:extLst>
              <a:ext uri="{FF2B5EF4-FFF2-40B4-BE49-F238E27FC236}">
                <a16:creationId xmlns:a16="http://schemas.microsoft.com/office/drawing/2014/main" id="{24AD9938-7393-4E5D-942F-3BF171A8690D}"/>
              </a:ext>
            </a:extLst>
          </p:cNvPr>
          <p:cNvSpPr txBox="1">
            <a:spLocks/>
          </p:cNvSpPr>
          <p:nvPr/>
        </p:nvSpPr>
        <p:spPr>
          <a:xfrm>
            <a:off x="236557" y="4235643"/>
            <a:ext cx="11528385" cy="672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rgbClr val="F09923"/>
              </a:buClr>
              <a:buFont typeface="Arial" panose="020B0604020202020204" pitchFamily="34" charset="0"/>
              <a:buNone/>
              <a:defRPr sz="2400" i="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rgbClr val="F09923"/>
              </a:buClr>
              <a:buSzPct val="125000"/>
              <a:buFont typeface="Arial" panose="020B0604020202020204" pitchFamily="34" charset="0"/>
              <a:buNone/>
              <a:defRPr sz="2000" kern="1200">
                <a:solidFill>
                  <a:srgbClr val="1D5179"/>
                </a:solidFill>
                <a:latin typeface="+mn-lt"/>
                <a:ea typeface="+mn-ea"/>
                <a:cs typeface="+mn-cs"/>
              </a:defRPr>
            </a:lvl2pPr>
            <a:lvl3pPr marL="914400" indent="0" algn="ctr" defTabSz="914400" rtl="0" eaLnBrk="1" latinLnBrk="0" hangingPunct="1">
              <a:lnSpc>
                <a:spcPct val="90000"/>
              </a:lnSpc>
              <a:spcBef>
                <a:spcPts val="500"/>
              </a:spcBef>
              <a:buClr>
                <a:srgbClr val="F09923"/>
              </a:buClr>
              <a:buSzPct val="125000"/>
              <a:buFont typeface="Arial" panose="020B0604020202020204" pitchFamily="34" charset="0"/>
              <a:buNone/>
              <a:defRPr sz="1800" kern="1200">
                <a:solidFill>
                  <a:srgbClr val="1D5179"/>
                </a:solidFill>
                <a:latin typeface="+mn-lt"/>
                <a:ea typeface="+mn-ea"/>
                <a:cs typeface="+mn-cs"/>
              </a:defRPr>
            </a:lvl3pPr>
            <a:lvl4pPr marL="1371600" indent="0" algn="ctr" defTabSz="914400" rtl="0" eaLnBrk="1" latinLnBrk="0" hangingPunct="1">
              <a:lnSpc>
                <a:spcPct val="90000"/>
              </a:lnSpc>
              <a:spcBef>
                <a:spcPts val="500"/>
              </a:spcBef>
              <a:buClr>
                <a:srgbClr val="008500"/>
              </a:buClr>
              <a:buSzPct val="125000"/>
              <a:buFont typeface="System Font Regular"/>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EC881B"/>
                </a:solidFill>
              </a:rPr>
              <a:t>March 1, 2023</a:t>
            </a:r>
          </a:p>
        </p:txBody>
      </p:sp>
    </p:spTree>
    <p:extLst>
      <p:ext uri="{BB962C8B-B14F-4D97-AF65-F5344CB8AC3E}">
        <p14:creationId xmlns:p14="http://schemas.microsoft.com/office/powerpoint/2010/main" val="32247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11CDE2-B981-4411-9A64-1B557F21CD00}"/>
              </a:ext>
            </a:extLst>
          </p:cNvPr>
          <p:cNvSpPr>
            <a:spLocks noGrp="1"/>
          </p:cNvSpPr>
          <p:nvPr>
            <p:ph type="title"/>
          </p:nvPr>
        </p:nvSpPr>
        <p:spPr>
          <a:xfrm>
            <a:off x="266218" y="238666"/>
            <a:ext cx="11655706" cy="947307"/>
          </a:xfrm>
        </p:spPr>
        <p:txBody>
          <a:bodyPr/>
          <a:lstStyle/>
          <a:p>
            <a:r>
              <a:rPr lang="en-US" dirty="0"/>
              <a:t>RFA-DE-23-014: Purpose</a:t>
            </a:r>
          </a:p>
        </p:txBody>
      </p:sp>
      <p:sp>
        <p:nvSpPr>
          <p:cNvPr id="5" name="Content Placeholder 4">
            <a:extLst>
              <a:ext uri="{FF2B5EF4-FFF2-40B4-BE49-F238E27FC236}">
                <a16:creationId xmlns:a16="http://schemas.microsoft.com/office/drawing/2014/main" id="{119EE9D6-AD01-416F-8911-1C804D825AFC}"/>
              </a:ext>
            </a:extLst>
          </p:cNvPr>
          <p:cNvSpPr>
            <a:spLocks noGrp="1"/>
          </p:cNvSpPr>
          <p:nvPr>
            <p:ph idx="1"/>
          </p:nvPr>
        </p:nvSpPr>
        <p:spPr>
          <a:xfrm>
            <a:off x="190018" y="1353319"/>
            <a:ext cx="11655706" cy="4151361"/>
          </a:xfrm>
        </p:spPr>
        <p:txBody>
          <a:bodyPr>
            <a:normAutofit/>
          </a:bodyPr>
          <a:lstStyle/>
          <a:p>
            <a:r>
              <a:rPr lang="en-US" dirty="0"/>
              <a:t>Planning Grant applications that conceptualize the design and implementation of a future national, interdisciplinary, patient-centered research collaborative that will advance Temporomandibular Disorders (TMDs) basic and clinical research, research training, and translation to evidence-based treatments and improved clinical care. </a:t>
            </a:r>
          </a:p>
          <a:p>
            <a:pPr>
              <a:spcBef>
                <a:spcPts val="1800"/>
              </a:spcBef>
            </a:pPr>
            <a:r>
              <a:rPr lang="en-US" dirty="0"/>
              <a:t>These planning grants are intended to enable institutions to develop the necessary partnerships, infrastructure, and capabilities needed to address the major goals of the future Collaborative. </a:t>
            </a:r>
          </a:p>
        </p:txBody>
      </p:sp>
    </p:spTree>
    <p:extLst>
      <p:ext uri="{BB962C8B-B14F-4D97-AF65-F5344CB8AC3E}">
        <p14:creationId xmlns:p14="http://schemas.microsoft.com/office/powerpoint/2010/main" val="228258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C459-75A8-4050-B2A4-2274C7433476}"/>
              </a:ext>
            </a:extLst>
          </p:cNvPr>
          <p:cNvSpPr>
            <a:spLocks noGrp="1"/>
          </p:cNvSpPr>
          <p:nvPr>
            <p:ph type="title"/>
          </p:nvPr>
        </p:nvSpPr>
        <p:spPr/>
        <p:txBody>
          <a:bodyPr/>
          <a:lstStyle/>
          <a:p>
            <a:r>
              <a:rPr lang="en-US" dirty="0"/>
              <a:t>Future TMD IMPACT Collaborative: Key objectives</a:t>
            </a:r>
          </a:p>
        </p:txBody>
      </p:sp>
      <p:sp>
        <p:nvSpPr>
          <p:cNvPr id="9" name="Content Placeholder 8">
            <a:extLst>
              <a:ext uri="{FF2B5EF4-FFF2-40B4-BE49-F238E27FC236}">
                <a16:creationId xmlns:a16="http://schemas.microsoft.com/office/drawing/2014/main" id="{694FD37E-F4A5-BC7E-90B7-0296955DBFA5}"/>
              </a:ext>
            </a:extLst>
          </p:cNvPr>
          <p:cNvSpPr>
            <a:spLocks noGrp="1"/>
          </p:cNvSpPr>
          <p:nvPr>
            <p:ph idx="1"/>
          </p:nvPr>
        </p:nvSpPr>
        <p:spPr/>
        <p:txBody>
          <a:bodyPr>
            <a:normAutofit lnSpcReduction="10000"/>
          </a:bodyPr>
          <a:lstStyle/>
          <a:p>
            <a:r>
              <a:rPr lang="en-US" dirty="0"/>
              <a:t>Support robust and rigorous TMD basic research that leads to clinically relevant insights and mechanistic understanding</a:t>
            </a:r>
          </a:p>
          <a:p>
            <a:r>
              <a:rPr lang="en-US" dirty="0"/>
              <a:t>Develop translational programs and support clinical research to improve diagnosis, prevention, and treatment of the various TMDs to ultimately improve standard of care</a:t>
            </a:r>
          </a:p>
          <a:p>
            <a:r>
              <a:rPr lang="en-US" dirty="0"/>
              <a:t>Strengthen population-based research on the public health burden and costs of TMDs to improve prevention and management of TMDs, and health services and implementation research to improve quality and access to care</a:t>
            </a:r>
          </a:p>
          <a:p>
            <a:r>
              <a:rPr lang="en-US" dirty="0"/>
              <a:t>Train the next generation of interdisciplinary TMD researchers that represent diversity of backgrounds, career stages, and disciplines.</a:t>
            </a:r>
          </a:p>
        </p:txBody>
      </p:sp>
    </p:spTree>
    <p:extLst>
      <p:ext uri="{BB962C8B-B14F-4D97-AF65-F5344CB8AC3E}">
        <p14:creationId xmlns:p14="http://schemas.microsoft.com/office/powerpoint/2010/main" val="17908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C459-75A8-4050-B2A4-2274C7433476}"/>
              </a:ext>
            </a:extLst>
          </p:cNvPr>
          <p:cNvSpPr>
            <a:spLocks noGrp="1"/>
          </p:cNvSpPr>
          <p:nvPr>
            <p:ph type="title"/>
          </p:nvPr>
        </p:nvSpPr>
        <p:spPr>
          <a:xfrm>
            <a:off x="130030" y="14803"/>
            <a:ext cx="11655706" cy="947307"/>
          </a:xfrm>
        </p:spPr>
        <p:txBody>
          <a:bodyPr>
            <a:normAutofit/>
          </a:bodyPr>
          <a:lstStyle/>
          <a:p>
            <a:r>
              <a:rPr lang="en-US" sz="3600" dirty="0">
                <a:latin typeface="+mn-lt"/>
              </a:rPr>
              <a:t>Potential Patient Centered Collaborative Models</a:t>
            </a:r>
          </a:p>
        </p:txBody>
      </p:sp>
      <p:sp>
        <p:nvSpPr>
          <p:cNvPr id="5" name="Content Placeholder 2">
            <a:extLst>
              <a:ext uri="{FF2B5EF4-FFF2-40B4-BE49-F238E27FC236}">
                <a16:creationId xmlns:a16="http://schemas.microsoft.com/office/drawing/2014/main" id="{23F72C9D-2E7D-4460-A1AB-7219258D38F0}"/>
              </a:ext>
            </a:extLst>
          </p:cNvPr>
          <p:cNvSpPr txBox="1">
            <a:spLocks/>
          </p:cNvSpPr>
          <p:nvPr/>
        </p:nvSpPr>
        <p:spPr>
          <a:xfrm>
            <a:off x="279026" y="1092409"/>
            <a:ext cx="5486400" cy="9312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336095"/>
              </a:buClr>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336095"/>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336095"/>
              </a:buClr>
              <a:buFont typeface="Wingdings" panose="05000000000000000000"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336095"/>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336095"/>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chemeClr val="tx2"/>
                </a:solidFill>
                <a:latin typeface="+mn-lt"/>
              </a:rPr>
              <a:t>Coordinating/Data Center supporting Multiple Research Centers</a:t>
            </a:r>
          </a:p>
        </p:txBody>
      </p:sp>
      <p:graphicFrame>
        <p:nvGraphicFramePr>
          <p:cNvPr id="6" name="Diagram 5" descr="CoDc in the middle connected to 4 centers around it. ">
            <a:extLst>
              <a:ext uri="{FF2B5EF4-FFF2-40B4-BE49-F238E27FC236}">
                <a16:creationId xmlns:a16="http://schemas.microsoft.com/office/drawing/2014/main" id="{1C344C8E-AE48-462B-959B-73A1C77F0D04}"/>
              </a:ext>
            </a:extLst>
          </p:cNvPr>
          <p:cNvGraphicFramePr/>
          <p:nvPr>
            <p:extLst>
              <p:ext uri="{D42A27DB-BD31-4B8C-83A1-F6EECF244321}">
                <p14:modId xmlns:p14="http://schemas.microsoft.com/office/powerpoint/2010/main" val="2309760090"/>
              </p:ext>
            </p:extLst>
          </p:nvPr>
        </p:nvGraphicFramePr>
        <p:xfrm>
          <a:off x="660026" y="2023656"/>
          <a:ext cx="4724400" cy="3725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CBB2863F-A1DF-4865-98F0-26BC45D1CE9D}"/>
              </a:ext>
            </a:extLst>
          </p:cNvPr>
          <p:cNvSpPr>
            <a:spLocks noGrp="1"/>
          </p:cNvSpPr>
          <p:nvPr>
            <p:ph idx="1"/>
          </p:nvPr>
        </p:nvSpPr>
        <p:spPr>
          <a:xfrm>
            <a:off x="6299336" y="1092409"/>
            <a:ext cx="5486400" cy="577642"/>
          </a:xfrm>
        </p:spPr>
        <p:txBody>
          <a:bodyPr>
            <a:normAutofit/>
          </a:bodyPr>
          <a:lstStyle/>
          <a:p>
            <a:pPr marL="0" indent="0" algn="ctr">
              <a:buNone/>
            </a:pPr>
            <a:r>
              <a:rPr lang="en-US" sz="2400" dirty="0">
                <a:solidFill>
                  <a:schemeClr val="tx2"/>
                </a:solidFill>
                <a:latin typeface="+mn-lt"/>
              </a:rPr>
              <a:t>Cluster of Specialized Centers</a:t>
            </a:r>
          </a:p>
        </p:txBody>
      </p:sp>
      <p:grpSp>
        <p:nvGrpSpPr>
          <p:cNvPr id="7" name="Group 6" descr="Centers specializing in different projects. ">
            <a:extLst>
              <a:ext uri="{FF2B5EF4-FFF2-40B4-BE49-F238E27FC236}">
                <a16:creationId xmlns:a16="http://schemas.microsoft.com/office/drawing/2014/main" id="{B52075DB-0536-42B0-87AE-EEFDC0E0F0F8}"/>
              </a:ext>
            </a:extLst>
          </p:cNvPr>
          <p:cNvGrpSpPr/>
          <p:nvPr/>
        </p:nvGrpSpPr>
        <p:grpSpPr>
          <a:xfrm>
            <a:off x="5765426" y="1239628"/>
            <a:ext cx="6248398" cy="4815525"/>
            <a:chOff x="19051" y="1905000"/>
            <a:chExt cx="6248398" cy="4815525"/>
          </a:xfrm>
        </p:grpSpPr>
        <p:graphicFrame>
          <p:nvGraphicFramePr>
            <p:cNvPr id="12" name="Diagram 11">
              <a:extLst>
                <a:ext uri="{FF2B5EF4-FFF2-40B4-BE49-F238E27FC236}">
                  <a16:creationId xmlns:a16="http://schemas.microsoft.com/office/drawing/2014/main" id="{232A0F1D-2B63-4C3D-97FB-D668E343D2F9}"/>
                </a:ext>
              </a:extLst>
            </p:cNvPr>
            <p:cNvGraphicFramePr/>
            <p:nvPr/>
          </p:nvGraphicFramePr>
          <p:xfrm>
            <a:off x="2536824" y="3581400"/>
            <a:ext cx="3730625" cy="3139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a:extLst>
                <a:ext uri="{FF2B5EF4-FFF2-40B4-BE49-F238E27FC236}">
                  <a16:creationId xmlns:a16="http://schemas.microsoft.com/office/drawing/2014/main" id="{2B28B81A-CE82-4772-9DFA-6BA4A20B06CC}"/>
                </a:ext>
              </a:extLst>
            </p:cNvPr>
            <p:cNvGraphicFramePr/>
            <p:nvPr/>
          </p:nvGraphicFramePr>
          <p:xfrm>
            <a:off x="19051" y="1905000"/>
            <a:ext cx="3867150" cy="33527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extLst>
      <p:ext uri="{BB962C8B-B14F-4D97-AF65-F5344CB8AC3E}">
        <p14:creationId xmlns:p14="http://schemas.microsoft.com/office/powerpoint/2010/main" val="235213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F60EC-2FD8-4B7A-9969-FE1DA8E4D1E7}"/>
              </a:ext>
            </a:extLst>
          </p:cNvPr>
          <p:cNvSpPr>
            <a:spLocks noGrp="1"/>
          </p:cNvSpPr>
          <p:nvPr>
            <p:ph type="title"/>
          </p:nvPr>
        </p:nvSpPr>
        <p:spPr>
          <a:xfrm>
            <a:off x="191930" y="1526676"/>
            <a:ext cx="11551534" cy="2156206"/>
          </a:xfrm>
        </p:spPr>
        <p:txBody>
          <a:bodyPr/>
          <a:lstStyle/>
          <a:p>
            <a:r>
              <a:rPr lang="en-US" dirty="0"/>
              <a:t>RFA-DE-23-014</a:t>
            </a:r>
            <a:br>
              <a:rPr lang="en-US" dirty="0"/>
            </a:br>
            <a:br>
              <a:rPr lang="en-US" dirty="0"/>
            </a:br>
            <a:r>
              <a:rPr lang="en-US" dirty="0"/>
              <a:t>Application and Submission Information</a:t>
            </a:r>
          </a:p>
        </p:txBody>
      </p:sp>
    </p:spTree>
    <p:extLst>
      <p:ext uri="{BB962C8B-B14F-4D97-AF65-F5344CB8AC3E}">
        <p14:creationId xmlns:p14="http://schemas.microsoft.com/office/powerpoint/2010/main" val="396817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C558-8819-6317-C590-EE8CD9BC2A0A}"/>
              </a:ext>
            </a:extLst>
          </p:cNvPr>
          <p:cNvSpPr>
            <a:spLocks noGrp="1"/>
          </p:cNvSpPr>
          <p:nvPr>
            <p:ph type="title"/>
          </p:nvPr>
        </p:nvSpPr>
        <p:spPr/>
        <p:txBody>
          <a:bodyPr/>
          <a:lstStyle/>
          <a:p>
            <a:r>
              <a:rPr lang="en-US" dirty="0"/>
              <a:t>Research Strategy MUST include: </a:t>
            </a:r>
          </a:p>
        </p:txBody>
      </p:sp>
      <p:sp>
        <p:nvSpPr>
          <p:cNvPr id="3" name="Content Placeholder 2">
            <a:extLst>
              <a:ext uri="{FF2B5EF4-FFF2-40B4-BE49-F238E27FC236}">
                <a16:creationId xmlns:a16="http://schemas.microsoft.com/office/drawing/2014/main" id="{7938DF23-524E-D026-60B5-9A3F9943AAC8}"/>
              </a:ext>
            </a:extLst>
          </p:cNvPr>
          <p:cNvSpPr>
            <a:spLocks noGrp="1"/>
          </p:cNvSpPr>
          <p:nvPr>
            <p:ph idx="1"/>
          </p:nvPr>
        </p:nvSpPr>
        <p:spPr/>
        <p:txBody>
          <a:bodyPr/>
          <a:lstStyle/>
          <a:p>
            <a:pPr marL="514350" indent="-514350">
              <a:buFont typeface="+mj-lt"/>
              <a:buAutoNum type="arabicPeriod"/>
            </a:pPr>
            <a:r>
              <a:rPr lang="en-US" dirty="0"/>
              <a:t>The proposed design for the future TMD IMPACT that includes details on overall structure as well as the applicant's functional and structural fit in the larger Collaborative.</a:t>
            </a:r>
          </a:p>
          <a:p>
            <a:pPr marL="514350" indent="-514350">
              <a:buFont typeface="+mj-lt"/>
              <a:buAutoNum type="arabicPeriod"/>
            </a:pPr>
            <a:r>
              <a:rPr lang="en-US" dirty="0"/>
              <a:t>The delineation of goals or sub-goals of the TMD IMPACT Collaborative that the applicant currently has the capacity/resources/expertise to implement.</a:t>
            </a:r>
          </a:p>
          <a:p>
            <a:pPr marL="514350" indent="-514350">
              <a:buFont typeface="+mj-lt"/>
              <a:buAutoNum type="arabicPeriod"/>
            </a:pPr>
            <a:r>
              <a:rPr lang="en-US" dirty="0"/>
              <a:t>A description of goals and activities proposed for this Planning Grant that will support the submission of a competitive application for the future TMD IMPACT program.</a:t>
            </a:r>
          </a:p>
          <a:p>
            <a:pPr marL="514350" indent="-514350">
              <a:buFont typeface="+mj-lt"/>
              <a:buAutoNum type="arabicPeriod"/>
            </a:pPr>
            <a:r>
              <a:rPr lang="en-US" dirty="0"/>
              <a:t>A detailed timeline of activities to be achieved.</a:t>
            </a:r>
          </a:p>
        </p:txBody>
      </p:sp>
    </p:spTree>
    <p:extLst>
      <p:ext uri="{BB962C8B-B14F-4D97-AF65-F5344CB8AC3E}">
        <p14:creationId xmlns:p14="http://schemas.microsoft.com/office/powerpoint/2010/main" val="143706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B252-7FC4-E3D4-874D-5F8EBB8971EE}"/>
              </a:ext>
            </a:extLst>
          </p:cNvPr>
          <p:cNvSpPr>
            <a:spLocks noGrp="1"/>
          </p:cNvSpPr>
          <p:nvPr>
            <p:ph type="title"/>
          </p:nvPr>
        </p:nvSpPr>
        <p:spPr/>
        <p:txBody>
          <a:bodyPr>
            <a:normAutofit/>
          </a:bodyPr>
          <a:lstStyle/>
          <a:p>
            <a:r>
              <a:rPr lang="en-US" sz="4000" dirty="0"/>
              <a:t>Research Strategy MUST include: </a:t>
            </a:r>
            <a:r>
              <a:rPr lang="en-US" sz="2400" dirty="0"/>
              <a:t>(continued)</a:t>
            </a:r>
            <a:endParaRPr lang="en-US" dirty="0"/>
          </a:p>
        </p:txBody>
      </p:sp>
      <p:sp>
        <p:nvSpPr>
          <p:cNvPr id="3" name="Content Placeholder 2">
            <a:extLst>
              <a:ext uri="{FF2B5EF4-FFF2-40B4-BE49-F238E27FC236}">
                <a16:creationId xmlns:a16="http://schemas.microsoft.com/office/drawing/2014/main" id="{02439DFC-CCA6-5BF7-37D4-A78E49D13C9C}"/>
              </a:ext>
            </a:extLst>
          </p:cNvPr>
          <p:cNvSpPr>
            <a:spLocks noGrp="1"/>
          </p:cNvSpPr>
          <p:nvPr>
            <p:ph idx="1"/>
          </p:nvPr>
        </p:nvSpPr>
        <p:spPr/>
        <p:txBody>
          <a:bodyPr>
            <a:normAutofit lnSpcReduction="10000"/>
          </a:bodyPr>
          <a:lstStyle/>
          <a:p>
            <a:pPr marL="514350" indent="-514350">
              <a:buFont typeface="+mj-lt"/>
              <a:buAutoNum type="arabicPeriod" startAt="5"/>
            </a:pPr>
            <a:r>
              <a:rPr lang="en-US" dirty="0"/>
              <a:t>An implementation plan that includes details of governance and data harmonization within the future TMD IMPACT, as well as coordination and data interoperability with other sites, consortia, or resources.</a:t>
            </a:r>
          </a:p>
          <a:p>
            <a:pPr marL="514350" indent="-514350">
              <a:buFont typeface="+mj-lt"/>
              <a:buAutoNum type="arabicPeriod" startAt="5"/>
            </a:pPr>
            <a:r>
              <a:rPr lang="en-US" dirty="0"/>
              <a:t>An implementation plan that includes a description of how research priorities will be determined once the Collaborative is launched. Translation to clinical studies or clinical relevance must be considered in the research projects that are proposed or in the description of how research priorities will be determined.</a:t>
            </a:r>
          </a:p>
          <a:p>
            <a:pPr marL="514350" indent="-514350">
              <a:buFont typeface="+mj-lt"/>
              <a:buAutoNum type="arabicPeriod" startAt="5"/>
            </a:pPr>
            <a:r>
              <a:rPr lang="en-US" dirty="0"/>
              <a:t>The interdisciplinary nature of the research team, including identification and role of collaborators, as well as in the interdisciplinary nature of approaches to be implemented.</a:t>
            </a:r>
          </a:p>
        </p:txBody>
      </p:sp>
    </p:spTree>
    <p:extLst>
      <p:ext uri="{BB962C8B-B14F-4D97-AF65-F5344CB8AC3E}">
        <p14:creationId xmlns:p14="http://schemas.microsoft.com/office/powerpoint/2010/main" val="250535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9B5F-AE00-4EBC-90CC-3F7DCD9CEB8C}"/>
              </a:ext>
            </a:extLst>
          </p:cNvPr>
          <p:cNvSpPr>
            <a:spLocks noGrp="1"/>
          </p:cNvSpPr>
          <p:nvPr>
            <p:ph type="title"/>
          </p:nvPr>
        </p:nvSpPr>
        <p:spPr/>
        <p:txBody>
          <a:bodyPr/>
          <a:lstStyle/>
          <a:p>
            <a:r>
              <a:rPr lang="en-US" dirty="0"/>
              <a:t>The following elements are encouraged:</a:t>
            </a:r>
          </a:p>
        </p:txBody>
      </p:sp>
      <p:sp>
        <p:nvSpPr>
          <p:cNvPr id="3" name="Content Placeholder 2">
            <a:extLst>
              <a:ext uri="{FF2B5EF4-FFF2-40B4-BE49-F238E27FC236}">
                <a16:creationId xmlns:a16="http://schemas.microsoft.com/office/drawing/2014/main" id="{CF553C9D-29ED-44A5-A2D9-A52F89759D78}"/>
              </a:ext>
            </a:extLst>
          </p:cNvPr>
          <p:cNvSpPr>
            <a:spLocks noGrp="1"/>
          </p:cNvSpPr>
          <p:nvPr>
            <p:ph idx="1"/>
          </p:nvPr>
        </p:nvSpPr>
        <p:spPr/>
        <p:txBody>
          <a:bodyPr/>
          <a:lstStyle/>
          <a:p>
            <a:r>
              <a:rPr lang="en-US" dirty="0"/>
              <a:t>Plan for development of interdisciplinary curricula and establishing an interdisciplinary program should one of the objectives to be addressed include research training, career development, or research education.</a:t>
            </a:r>
          </a:p>
          <a:p>
            <a:r>
              <a:rPr lang="en-US" dirty="0"/>
              <a:t>A detailed plan for the consideration, collection, characterization, and communication of sex and gender-based data.</a:t>
            </a:r>
          </a:p>
          <a:p>
            <a:r>
              <a:rPr lang="en-US" dirty="0"/>
              <a:t>Demonstrate clinical readiness of the study team through study document preparation, as applicable.</a:t>
            </a:r>
          </a:p>
          <a:p>
            <a:r>
              <a:rPr lang="en-US" dirty="0"/>
              <a:t>Letters of Support</a:t>
            </a:r>
          </a:p>
          <a:p>
            <a:pPr lvl="1"/>
            <a:endParaRPr lang="en-US" dirty="0"/>
          </a:p>
          <a:p>
            <a:pPr lvl="1"/>
            <a:endParaRPr lang="en-US" dirty="0"/>
          </a:p>
        </p:txBody>
      </p:sp>
    </p:spTree>
    <p:extLst>
      <p:ext uri="{BB962C8B-B14F-4D97-AF65-F5344CB8AC3E}">
        <p14:creationId xmlns:p14="http://schemas.microsoft.com/office/powerpoint/2010/main" val="123976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0888-EB42-AA05-B14A-9C60DE77A301}"/>
              </a:ext>
            </a:extLst>
          </p:cNvPr>
          <p:cNvSpPr>
            <a:spLocks noGrp="1"/>
          </p:cNvSpPr>
          <p:nvPr>
            <p:ph type="title"/>
          </p:nvPr>
        </p:nvSpPr>
        <p:spPr>
          <a:xfrm>
            <a:off x="266218" y="77578"/>
            <a:ext cx="11655706" cy="947307"/>
          </a:xfrm>
        </p:spPr>
        <p:txBody>
          <a:bodyPr/>
          <a:lstStyle/>
          <a:p>
            <a:r>
              <a:rPr lang="en-US" dirty="0">
                <a:cs typeface="Calibri"/>
              </a:rPr>
              <a:t>Applications not responsive to the RFA include:</a:t>
            </a:r>
            <a:endParaRPr lang="en-US" dirty="0"/>
          </a:p>
        </p:txBody>
      </p:sp>
      <p:sp>
        <p:nvSpPr>
          <p:cNvPr id="3" name="Content Placeholder 2">
            <a:extLst>
              <a:ext uri="{FF2B5EF4-FFF2-40B4-BE49-F238E27FC236}">
                <a16:creationId xmlns:a16="http://schemas.microsoft.com/office/drawing/2014/main" id="{F2B3AE4F-ACA1-C0C6-1303-A4EFDF52924A}"/>
              </a:ext>
            </a:extLst>
          </p:cNvPr>
          <p:cNvSpPr>
            <a:spLocks noGrp="1"/>
          </p:cNvSpPr>
          <p:nvPr>
            <p:ph idx="1"/>
          </p:nvPr>
        </p:nvSpPr>
        <p:spPr>
          <a:xfrm>
            <a:off x="266218" y="1092444"/>
            <a:ext cx="11655706" cy="5054356"/>
          </a:xfrm>
        </p:spPr>
        <p:txBody>
          <a:bodyPr vert="horz" lIns="91440" tIns="45720" rIns="91440" bIns="45720" rtlCol="0" anchor="t">
            <a:normAutofit/>
          </a:bodyPr>
          <a:lstStyle/>
          <a:p>
            <a:r>
              <a:rPr lang="en-US" dirty="0">
                <a:cs typeface="Calibri"/>
              </a:rPr>
              <a:t>Clinical trials</a:t>
            </a:r>
          </a:p>
          <a:p>
            <a:r>
              <a:rPr lang="en-US" dirty="0">
                <a:cs typeface="Calibri"/>
              </a:rPr>
              <a:t>Missing TMD IMPACT design proposal and implementation plan</a:t>
            </a:r>
          </a:p>
          <a:p>
            <a:r>
              <a:rPr lang="en-US" dirty="0">
                <a:cs typeface="Calibri"/>
              </a:rPr>
              <a:t>Interdisciplinary expertise and approach are not specified</a:t>
            </a:r>
          </a:p>
          <a:p>
            <a:r>
              <a:rPr lang="en-US" dirty="0">
                <a:cs typeface="Calibri"/>
              </a:rPr>
              <a:t>Missing approach for setting research priorities for individual projects, studies, or trials</a:t>
            </a:r>
          </a:p>
          <a:p>
            <a:pPr>
              <a:spcAft>
                <a:spcPts val="2400"/>
              </a:spcAft>
            </a:pPr>
            <a:r>
              <a:rPr lang="en-US" dirty="0">
                <a:cs typeface="Calibri"/>
              </a:rPr>
              <a:t>Missing Planning Grant goals, activities, and timeline</a:t>
            </a:r>
          </a:p>
          <a:p>
            <a:pPr marL="0" indent="0">
              <a:buNone/>
            </a:pPr>
            <a:r>
              <a:rPr lang="en-US" sz="2600" dirty="0">
                <a:ea typeface="+mn-lt"/>
                <a:cs typeface="+mn-lt"/>
              </a:rPr>
              <a:t>Upon receipt, applications will be evaluated for completeness and compliance with application instructions by the Center for Scientific Review and responsiveness by </a:t>
            </a:r>
            <a:r>
              <a:rPr lang="en-US" sz="2600" dirty="0">
                <a:ea typeface="+mn-lt"/>
                <a:cs typeface="+mn-lt"/>
                <a:hlinkClick r:id="rId3"/>
              </a:rPr>
              <a:t>components of participating organizations</a:t>
            </a:r>
            <a:r>
              <a:rPr lang="en-US" sz="2600" dirty="0">
                <a:ea typeface="+mn-lt"/>
                <a:cs typeface="+mn-lt"/>
              </a:rPr>
              <a:t>, NIH. Applications that are incomplete, non-compliant and/or nonresponsive will not be reviewed.</a:t>
            </a:r>
          </a:p>
        </p:txBody>
      </p:sp>
    </p:spTree>
    <p:extLst>
      <p:ext uri="{BB962C8B-B14F-4D97-AF65-F5344CB8AC3E}">
        <p14:creationId xmlns:p14="http://schemas.microsoft.com/office/powerpoint/2010/main" val="1457401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8DE9-47BF-42DB-AA23-FD46062A9C90}"/>
              </a:ext>
            </a:extLst>
          </p:cNvPr>
          <p:cNvSpPr>
            <a:spLocks noGrp="1"/>
          </p:cNvSpPr>
          <p:nvPr>
            <p:ph type="ctrTitle"/>
          </p:nvPr>
        </p:nvSpPr>
        <p:spPr>
          <a:xfrm>
            <a:off x="331808" y="697614"/>
            <a:ext cx="11528385" cy="3174297"/>
          </a:xfrm>
        </p:spPr>
        <p:txBody>
          <a:bodyPr/>
          <a:lstStyle/>
          <a:p>
            <a:r>
              <a:rPr lang="en-US" dirty="0"/>
              <a:t>3. Peer review of applications</a:t>
            </a:r>
          </a:p>
        </p:txBody>
      </p:sp>
      <p:sp>
        <p:nvSpPr>
          <p:cNvPr id="6" name="TextBox 5">
            <a:extLst>
              <a:ext uri="{FF2B5EF4-FFF2-40B4-BE49-F238E27FC236}">
                <a16:creationId xmlns:a16="http://schemas.microsoft.com/office/drawing/2014/main" id="{0EC28D3E-964D-4E1F-8E13-41A80A63B91B}"/>
              </a:ext>
            </a:extLst>
          </p:cNvPr>
          <p:cNvSpPr txBox="1"/>
          <p:nvPr/>
        </p:nvSpPr>
        <p:spPr>
          <a:xfrm>
            <a:off x="0" y="2683450"/>
            <a:ext cx="12191999" cy="1569660"/>
          </a:xfrm>
          <a:prstGeom prst="rect">
            <a:avLst/>
          </a:prstGeom>
          <a:noFill/>
        </p:spPr>
        <p:txBody>
          <a:bodyPr wrap="square">
            <a:spAutoFit/>
          </a:bodyPr>
          <a:lstStyle/>
          <a:p>
            <a:pPr algn="ctr"/>
            <a:r>
              <a:rPr kumimoji="0" lang="en-US" sz="2400" b="1" i="0" u="none" strike="noStrike" kern="1200" cap="none" spc="0" normalizeH="0" baseline="0" noProof="0" dirty="0">
                <a:ln>
                  <a:noFill/>
                </a:ln>
                <a:solidFill>
                  <a:schemeClr val="bg1"/>
                </a:solidFill>
                <a:effectLst/>
                <a:uLnTx/>
                <a:uFillTx/>
                <a:latin typeface="Calibri" panose="020F0502020204030204"/>
                <a:ea typeface="+mj-ea"/>
                <a:cs typeface="+mj-cs"/>
              </a:rPr>
              <a:t>Tom O’Farrell, PhD</a:t>
            </a:r>
            <a:br>
              <a:rPr kumimoji="0" lang="en-US" sz="2400" b="1" i="0" u="none" strike="noStrike" kern="1200" cap="none" spc="0" normalizeH="0" baseline="0" noProof="0" dirty="0">
                <a:ln>
                  <a:noFill/>
                </a:ln>
                <a:solidFill>
                  <a:schemeClr val="bg1"/>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chemeClr val="bg1"/>
                </a:solidFill>
                <a:effectLst/>
                <a:uLnTx/>
                <a:uFillTx/>
                <a:latin typeface="Calibri" panose="020F0502020204030204"/>
                <a:ea typeface="+mj-ea"/>
                <a:cs typeface="+mj-cs"/>
              </a:rPr>
              <a:t>Scientific Review Officer</a:t>
            </a:r>
            <a:br>
              <a:rPr kumimoji="0" lang="en-US" sz="2400" b="1" i="0" u="none" strike="noStrike" kern="1200" cap="none" spc="0" normalizeH="0" baseline="0" noProof="0" dirty="0">
                <a:ln>
                  <a:noFill/>
                </a:ln>
                <a:solidFill>
                  <a:schemeClr val="bg1"/>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chemeClr val="bg1"/>
                </a:solidFill>
                <a:effectLst/>
                <a:uLnTx/>
                <a:uFillTx/>
                <a:latin typeface="Calibri" panose="020F0502020204030204"/>
                <a:ea typeface="+mj-ea"/>
                <a:cs typeface="+mj-cs"/>
              </a:rPr>
              <a:t>Scientific Review Branch</a:t>
            </a:r>
            <a:br>
              <a:rPr kumimoji="0" lang="en-US" sz="2400" b="1" i="0" u="none" strike="noStrike" kern="1200" cap="none" spc="0" normalizeH="0" baseline="0" noProof="0" dirty="0">
                <a:ln>
                  <a:noFill/>
                </a:ln>
                <a:solidFill>
                  <a:schemeClr val="bg1"/>
                </a:solidFill>
                <a:effectLst/>
                <a:uLnTx/>
                <a:uFillTx/>
                <a:latin typeface="Calibri" panose="020F0502020204030204"/>
                <a:ea typeface="+mj-ea"/>
                <a:cs typeface="+mj-cs"/>
              </a:rPr>
            </a:br>
            <a:r>
              <a:rPr kumimoji="0" lang="en-US" sz="2400" b="1" i="0" u="none" strike="noStrike" kern="1200" cap="none" spc="0" normalizeH="0" baseline="0" noProof="0" dirty="0">
                <a:ln>
                  <a:noFill/>
                </a:ln>
                <a:solidFill>
                  <a:schemeClr val="bg1"/>
                </a:solidFill>
                <a:effectLst/>
                <a:uLnTx/>
                <a:uFillTx/>
                <a:latin typeface="Calibri" panose="020F0502020204030204"/>
                <a:ea typeface="+mj-ea"/>
                <a:cs typeface="+mj-cs"/>
              </a:rPr>
              <a:t>NIDCR, NIH</a:t>
            </a:r>
            <a:endParaRPr lang="en-US" sz="2400" dirty="0">
              <a:solidFill>
                <a:schemeClr val="bg1"/>
              </a:solidFill>
            </a:endParaRPr>
          </a:p>
        </p:txBody>
      </p:sp>
    </p:spTree>
    <p:extLst>
      <p:ext uri="{BB962C8B-B14F-4D97-AF65-F5344CB8AC3E}">
        <p14:creationId xmlns:p14="http://schemas.microsoft.com/office/powerpoint/2010/main" val="1349647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A2438B-E252-41D9-A81B-1725FCB1BCC0}"/>
              </a:ext>
            </a:extLst>
          </p:cNvPr>
          <p:cNvSpPr>
            <a:spLocks noGrp="1"/>
          </p:cNvSpPr>
          <p:nvPr>
            <p:ph type="title" idx="4294967295"/>
          </p:nvPr>
        </p:nvSpPr>
        <p:spPr>
          <a:xfrm>
            <a:off x="167779" y="27468"/>
            <a:ext cx="11655425" cy="947738"/>
          </a:xfrm>
        </p:spPr>
        <p:txBody>
          <a:bodyPr>
            <a:normAutofit fontScale="90000"/>
          </a:bodyPr>
          <a:lstStyle/>
          <a:p>
            <a:pPr algn="ctr"/>
            <a:br>
              <a:rPr lang="en-US" sz="3600" dirty="0"/>
            </a:br>
            <a:r>
              <a:rPr lang="en-US" sz="3600" spc="-5" dirty="0">
                <a:solidFill>
                  <a:srgbClr val="00416A"/>
                </a:solidFill>
              </a:rPr>
              <a:t>NIH/NIDCR Peer Review </a:t>
            </a:r>
            <a:r>
              <a:rPr lang="en-US" sz="3600" spc="-10" dirty="0">
                <a:solidFill>
                  <a:srgbClr val="00416A"/>
                </a:solidFill>
              </a:rPr>
              <a:t>System </a:t>
            </a:r>
            <a:r>
              <a:rPr lang="en-US" sz="3600" spc="-5" dirty="0">
                <a:solidFill>
                  <a:srgbClr val="00416A"/>
                </a:solidFill>
              </a:rPr>
              <a:t>for Grant</a:t>
            </a:r>
            <a:r>
              <a:rPr lang="en-US" sz="3600" spc="75" dirty="0">
                <a:solidFill>
                  <a:srgbClr val="00416A"/>
                </a:solidFill>
              </a:rPr>
              <a:t> </a:t>
            </a:r>
            <a:r>
              <a:rPr lang="en-US" sz="3600" spc="-5" dirty="0">
                <a:solidFill>
                  <a:srgbClr val="00416A"/>
                </a:solidFill>
              </a:rPr>
              <a:t>Applications</a:t>
            </a:r>
            <a:br>
              <a:rPr lang="en-US" sz="3600" spc="-5" dirty="0">
                <a:solidFill>
                  <a:srgbClr val="00416A"/>
                </a:solidFill>
              </a:rPr>
            </a:br>
            <a:r>
              <a:rPr lang="en-US" sz="3100" dirty="0"/>
              <a:t>Two Levels of Peer Review </a:t>
            </a:r>
          </a:p>
        </p:txBody>
      </p:sp>
      <p:sp>
        <p:nvSpPr>
          <p:cNvPr id="4" name="Content Placeholder 3">
            <a:extLst>
              <a:ext uri="{FF2B5EF4-FFF2-40B4-BE49-F238E27FC236}">
                <a16:creationId xmlns:a16="http://schemas.microsoft.com/office/drawing/2014/main" id="{5F343A79-4DBF-4570-9487-9D23155D306E}"/>
              </a:ext>
            </a:extLst>
          </p:cNvPr>
          <p:cNvSpPr txBox="1">
            <a:spLocks noGrp="1"/>
          </p:cNvSpPr>
          <p:nvPr>
            <p:ph idx="4294967295"/>
          </p:nvPr>
        </p:nvSpPr>
        <p:spPr>
          <a:xfrm>
            <a:off x="2867037" y="1417913"/>
            <a:ext cx="8610600" cy="4219575"/>
          </a:xfrm>
          <a:prstGeom prst="rect">
            <a:avLst/>
          </a:prstGeom>
          <a:noFill/>
        </p:spPr>
        <p:txBody>
          <a:bodyPr wrap="square" rtlCol="0">
            <a:spAutoFit/>
          </a:bodyPr>
          <a:lstStyle/>
          <a:p>
            <a:pPr>
              <a:spcAft>
                <a:spcPts val="600"/>
              </a:spcAft>
              <a:buClrTx/>
              <a:buSzPct val="120000"/>
            </a:pPr>
            <a:r>
              <a:rPr lang="en-US" b="1" dirty="0"/>
              <a:t>First level of review (Initial Peer Review)</a:t>
            </a:r>
          </a:p>
          <a:p>
            <a:pPr marL="685800">
              <a:spcAft>
                <a:spcPts val="600"/>
              </a:spcAft>
              <a:buClrTx/>
              <a:buSzPct val="80000"/>
              <a:buFont typeface="Courier New" panose="02070309020205020404" pitchFamily="49" charset="0"/>
              <a:buChar char="o"/>
            </a:pPr>
            <a:r>
              <a:rPr lang="en-US" sz="2200" dirty="0"/>
              <a:t>Conducted by Scientific Review Groups (SRGs)</a:t>
            </a:r>
          </a:p>
          <a:p>
            <a:pPr marL="1085850" lvl="1">
              <a:spcAft>
                <a:spcPts val="600"/>
              </a:spcAft>
              <a:buClrTx/>
              <a:buSzPct val="80000"/>
              <a:buFont typeface="Courier New" panose="02070309020205020404" pitchFamily="49" charset="0"/>
              <a:buChar char="o"/>
            </a:pPr>
            <a:r>
              <a:rPr lang="en-US" sz="2200" b="1" dirty="0"/>
              <a:t>Special Emphasis Panel (SEP) for RFA-DE-23-014</a:t>
            </a:r>
          </a:p>
          <a:p>
            <a:pPr marL="1085850" lvl="1">
              <a:spcAft>
                <a:spcPts val="600"/>
              </a:spcAft>
              <a:buClrTx/>
              <a:buSzPct val="80000"/>
              <a:buFont typeface="Courier New" panose="02070309020205020404" pitchFamily="49" charset="0"/>
              <a:buChar char="o"/>
            </a:pPr>
            <a:r>
              <a:rPr lang="en-US" sz="2200" dirty="0"/>
              <a:t>Evaluate scientific and technical merit</a:t>
            </a:r>
          </a:p>
          <a:p>
            <a:pPr marL="1084262" lvl="1">
              <a:spcAft>
                <a:spcPts val="600"/>
              </a:spcAft>
              <a:buClrTx/>
              <a:buSzPct val="80000"/>
              <a:buFont typeface="Courier New" panose="02070309020205020404" pitchFamily="49" charset="0"/>
              <a:buChar char="o"/>
            </a:pPr>
            <a:r>
              <a:rPr lang="en-US" sz="2200" dirty="0"/>
              <a:t>Provide summary statements</a:t>
            </a:r>
          </a:p>
          <a:p>
            <a:pPr>
              <a:spcAft>
                <a:spcPts val="600"/>
              </a:spcAft>
              <a:buClrTx/>
              <a:buSzPct val="120000"/>
            </a:pPr>
            <a:r>
              <a:rPr lang="en-US" b="1" dirty="0"/>
              <a:t>Second level of review (Council Review)</a:t>
            </a:r>
          </a:p>
          <a:p>
            <a:pPr marL="682625">
              <a:spcAft>
                <a:spcPts val="600"/>
              </a:spcAft>
              <a:buClrTx/>
              <a:buSzPct val="80000"/>
              <a:buFont typeface="Courier New" panose="02070309020205020404" pitchFamily="49" charset="0"/>
              <a:buChar char="o"/>
            </a:pPr>
            <a:r>
              <a:rPr lang="en-US" sz="2200" dirty="0"/>
              <a:t>Performed by NIDCR National Advisory Council/Board</a:t>
            </a:r>
          </a:p>
          <a:p>
            <a:pPr marL="682625">
              <a:spcAft>
                <a:spcPts val="600"/>
              </a:spcAft>
              <a:buClrTx/>
              <a:buSzPct val="80000"/>
              <a:buFont typeface="Courier New" panose="02070309020205020404" pitchFamily="49" charset="0"/>
              <a:buChar char="o"/>
              <a:tabLst>
                <a:tab pos="631825" algn="l"/>
              </a:tabLst>
            </a:pPr>
            <a:r>
              <a:rPr lang="en-US" sz="2200" dirty="0"/>
              <a:t>Make recommendations on priority areas of research and funding process</a:t>
            </a:r>
          </a:p>
        </p:txBody>
      </p:sp>
      <p:sp>
        <p:nvSpPr>
          <p:cNvPr id="2" name="Slide Number Placeholder 1">
            <a:extLst>
              <a:ext uri="{FF2B5EF4-FFF2-40B4-BE49-F238E27FC236}">
                <a16:creationId xmlns:a16="http://schemas.microsoft.com/office/drawing/2014/main" id="{E2D6D3C0-FD58-4293-84A3-8FC101A6A53E}"/>
              </a:ext>
            </a:extLst>
          </p:cNvPr>
          <p:cNvSpPr>
            <a:spLocks noGrp="1"/>
          </p:cNvSpPr>
          <p:nvPr>
            <p:ph type="sldNum" sz="quarter" idx="4294967295"/>
          </p:nvPr>
        </p:nvSpPr>
        <p:spPr>
          <a:xfrm>
            <a:off x="0" y="6356350"/>
            <a:ext cx="711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0CF270D-EBC3-46C7-BDEA-97FFFEA98764}" type="slidenum">
              <a:rPr lang="en-US" smtClean="0">
                <a:solidFill>
                  <a:prstClr val="black">
                    <a:tint val="75000"/>
                  </a:prstClr>
                </a:solidFill>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Arrow: Curved Right 4">
            <a:extLst>
              <a:ext uri="{FF2B5EF4-FFF2-40B4-BE49-F238E27FC236}">
                <a16:creationId xmlns:a16="http://schemas.microsoft.com/office/drawing/2014/main" id="{9C2B8C90-E35A-490B-A4EA-D4EE960CD6EC}"/>
              </a:ext>
              <a:ext uri="{C183D7F6-B498-43B3-948B-1728B52AA6E4}">
                <adec:decorative xmlns:adec="http://schemas.microsoft.com/office/drawing/2017/decorative" val="1"/>
              </a:ext>
            </a:extLst>
          </p:cNvPr>
          <p:cNvSpPr/>
          <p:nvPr/>
        </p:nvSpPr>
        <p:spPr>
          <a:xfrm>
            <a:off x="1425882" y="1637206"/>
            <a:ext cx="1307805" cy="26160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78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11F9-6B2A-AE42-BC40-DA431B269F69}"/>
              </a:ext>
            </a:extLst>
          </p:cNvPr>
          <p:cNvSpPr>
            <a:spLocks noGrp="1"/>
          </p:cNvSpPr>
          <p:nvPr>
            <p:ph type="title"/>
          </p:nvPr>
        </p:nvSpPr>
        <p:spPr/>
        <p:txBody>
          <a:bodyPr/>
          <a:lstStyle/>
          <a:p>
            <a:r>
              <a:rPr lang="en-US" dirty="0"/>
              <a:t>Webinar Tips</a:t>
            </a:r>
          </a:p>
        </p:txBody>
      </p:sp>
      <p:sp>
        <p:nvSpPr>
          <p:cNvPr id="3" name="Content Placeholder 2">
            <a:extLst>
              <a:ext uri="{FF2B5EF4-FFF2-40B4-BE49-F238E27FC236}">
                <a16:creationId xmlns:a16="http://schemas.microsoft.com/office/drawing/2014/main" id="{4C70F526-DB1F-5848-A43E-AA60536AD586}"/>
              </a:ext>
            </a:extLst>
          </p:cNvPr>
          <p:cNvSpPr>
            <a:spLocks noGrp="1"/>
          </p:cNvSpPr>
          <p:nvPr>
            <p:ph idx="1"/>
          </p:nvPr>
        </p:nvSpPr>
        <p:spPr>
          <a:xfrm>
            <a:off x="266218" y="1308064"/>
            <a:ext cx="11925782" cy="4151361"/>
          </a:xfrm>
        </p:spPr>
        <p:txBody>
          <a:bodyPr>
            <a:noAutofit/>
          </a:bodyPr>
          <a:lstStyle/>
          <a:p>
            <a:pPr>
              <a:spcAft>
                <a:spcPts val="3600"/>
              </a:spcAft>
            </a:pPr>
            <a:r>
              <a:rPr lang="en-US" dirty="0"/>
              <a:t>This webinar is being recorded and posted to the </a:t>
            </a:r>
            <a:r>
              <a:rPr lang="en-US" dirty="0">
                <a:hlinkClick r:id="rId3"/>
              </a:rPr>
              <a:t>TMD IMPACT webpage</a:t>
            </a:r>
            <a:endParaRPr lang="en-US" dirty="0"/>
          </a:p>
          <a:p>
            <a:pPr>
              <a:spcAft>
                <a:spcPts val="3600"/>
              </a:spcAft>
            </a:pPr>
            <a:r>
              <a:rPr lang="en-US" dirty="0"/>
              <a:t>Please</a:t>
            </a:r>
            <a:r>
              <a:rPr lang="en-US" i="1" dirty="0"/>
              <a:t> </a:t>
            </a:r>
            <a:r>
              <a:rPr lang="en-US" dirty="0"/>
              <a:t>remain on mute with video off</a:t>
            </a:r>
          </a:p>
          <a:p>
            <a:pPr>
              <a:spcAft>
                <a:spcPts val="3600"/>
              </a:spcAft>
            </a:pPr>
            <a:r>
              <a:rPr lang="en-US" dirty="0"/>
              <a:t>Submit questions at any time using the Chat feature</a:t>
            </a:r>
          </a:p>
          <a:p>
            <a:pPr>
              <a:spcAft>
                <a:spcPts val="3600"/>
              </a:spcAft>
            </a:pPr>
            <a:r>
              <a:rPr lang="en-US" dirty="0"/>
              <a:t>Questions will be answered during the Q&amp;A session at the end of the webinar as time permits</a:t>
            </a:r>
          </a:p>
          <a:p>
            <a:endParaRPr lang="en-US" sz="3200" dirty="0"/>
          </a:p>
        </p:txBody>
      </p:sp>
      <p:pic>
        <p:nvPicPr>
          <p:cNvPr id="5" name="Picture 4" descr="Mic muted, start video turned off. ">
            <a:extLst>
              <a:ext uri="{FF2B5EF4-FFF2-40B4-BE49-F238E27FC236}">
                <a16:creationId xmlns:a16="http://schemas.microsoft.com/office/drawing/2014/main" id="{0AAEE901-E502-4E30-9165-F5E887797C9D}"/>
              </a:ext>
            </a:extLst>
          </p:cNvPr>
          <p:cNvPicPr>
            <a:picLocks noChangeAspect="1"/>
          </p:cNvPicPr>
          <p:nvPr/>
        </p:nvPicPr>
        <p:blipFill rotWithShape="1">
          <a:blip r:embed="rId4"/>
          <a:srcRect b="9494"/>
          <a:stretch/>
        </p:blipFill>
        <p:spPr>
          <a:xfrm>
            <a:off x="7193068" y="2363383"/>
            <a:ext cx="2665321" cy="732297"/>
          </a:xfrm>
          <a:prstGeom prst="rect">
            <a:avLst/>
          </a:prstGeom>
        </p:spPr>
      </p:pic>
      <p:pic>
        <p:nvPicPr>
          <p:cNvPr id="7" name="Picture 6" descr="Chat icon ">
            <a:extLst>
              <a:ext uri="{FF2B5EF4-FFF2-40B4-BE49-F238E27FC236}">
                <a16:creationId xmlns:a16="http://schemas.microsoft.com/office/drawing/2014/main" id="{0BF3F2C3-7EE4-464E-8F93-4799C465B49D}"/>
              </a:ext>
            </a:extLst>
          </p:cNvPr>
          <p:cNvPicPr>
            <a:picLocks noChangeAspect="1"/>
          </p:cNvPicPr>
          <p:nvPr/>
        </p:nvPicPr>
        <p:blipFill rotWithShape="1">
          <a:blip r:embed="rId5"/>
          <a:srcRect l="16400" r="10807"/>
          <a:stretch/>
        </p:blipFill>
        <p:spPr>
          <a:xfrm>
            <a:off x="9429225" y="3459821"/>
            <a:ext cx="1009193" cy="793597"/>
          </a:xfrm>
          <a:prstGeom prst="rect">
            <a:avLst/>
          </a:prstGeom>
        </p:spPr>
      </p:pic>
    </p:spTree>
    <p:extLst>
      <p:ext uri="{BB962C8B-B14F-4D97-AF65-F5344CB8AC3E}">
        <p14:creationId xmlns:p14="http://schemas.microsoft.com/office/powerpoint/2010/main" val="631870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1BD2-D2FD-4502-9218-95657B2D6056}"/>
              </a:ext>
            </a:extLst>
          </p:cNvPr>
          <p:cNvSpPr>
            <a:spLocks noGrp="1"/>
          </p:cNvSpPr>
          <p:nvPr>
            <p:ph type="title"/>
          </p:nvPr>
        </p:nvSpPr>
        <p:spPr>
          <a:xfrm>
            <a:off x="163786" y="339444"/>
            <a:ext cx="11655706" cy="646095"/>
          </a:xfrm>
        </p:spPr>
        <p:txBody>
          <a:bodyPr>
            <a:noAutofit/>
          </a:bodyPr>
          <a:lstStyle/>
          <a:p>
            <a:pPr algn="ctr"/>
            <a:r>
              <a:rPr lang="en-US" sz="3200" dirty="0"/>
              <a:t>Peer Review of Applications Responding to RFA-DE-23-014</a:t>
            </a:r>
            <a:br>
              <a:rPr lang="en-US" sz="3200" dirty="0"/>
            </a:br>
            <a:r>
              <a:rPr lang="en-US" sz="3200" dirty="0"/>
              <a:t>Letter of Intent </a:t>
            </a:r>
          </a:p>
        </p:txBody>
      </p:sp>
      <p:sp>
        <p:nvSpPr>
          <p:cNvPr id="5" name="TextBox 4">
            <a:extLst>
              <a:ext uri="{FF2B5EF4-FFF2-40B4-BE49-F238E27FC236}">
                <a16:creationId xmlns:a16="http://schemas.microsoft.com/office/drawing/2014/main" id="{797E444D-0449-4FD5-84BA-04E60752A41A}"/>
              </a:ext>
            </a:extLst>
          </p:cNvPr>
          <p:cNvSpPr txBox="1"/>
          <p:nvPr/>
        </p:nvSpPr>
        <p:spPr>
          <a:xfrm>
            <a:off x="467859" y="1157125"/>
            <a:ext cx="11531600" cy="3770263"/>
          </a:xfrm>
          <a:prstGeom prst="rect">
            <a:avLst/>
          </a:prstGeom>
          <a:noFill/>
        </p:spPr>
        <p:txBody>
          <a:bodyPr wrap="square" lIns="91440" tIns="45720" rIns="91440" bIns="45720" rtlCol="0" anchor="t">
            <a:spAutoFit/>
          </a:bodyPr>
          <a:lstStyle/>
          <a:p>
            <a:pPr>
              <a:spcAft>
                <a:spcPts val="1200"/>
              </a:spcAft>
            </a:pPr>
            <a:r>
              <a:rPr lang="en-US" sz="1900" b="1" dirty="0">
                <a:solidFill>
                  <a:srgbClr val="00416A"/>
                </a:solidFill>
              </a:rPr>
              <a:t>Letter of Intent (LOI): </a:t>
            </a:r>
            <a:r>
              <a:rPr lang="en-US" sz="1900" dirty="0">
                <a:solidFill>
                  <a:srgbClr val="00416A"/>
                </a:solidFill>
                <a:latin typeface="Calibri"/>
                <a:ea typeface="Calibri" panose="020F0502020204030204" pitchFamily="34" charset="0"/>
                <a:cs typeface="Calibri"/>
              </a:rPr>
              <a:t>The information that a LOI contains assists staff in estimating the potential review workload</a:t>
            </a:r>
          </a:p>
          <a:p>
            <a:pPr marL="285750" indent="-285750">
              <a:buFont typeface="Arial" panose="020B0604020202020204" pitchFamily="34" charset="0"/>
              <a:buChar char="•"/>
            </a:pPr>
            <a:r>
              <a:rPr lang="en-US" sz="1900" b="1" dirty="0">
                <a:solidFill>
                  <a:srgbClr val="00416A"/>
                </a:solidFill>
              </a:rPr>
              <a:t>Due Date: March 14, 2023</a:t>
            </a:r>
            <a:endParaRPr lang="en-US" sz="1900" b="1" dirty="0">
              <a:solidFill>
                <a:srgbClr val="00416A"/>
              </a:solidFill>
              <a:cs typeface="Calibri"/>
            </a:endParaRPr>
          </a:p>
          <a:p>
            <a:pPr marL="285750" indent="-285750">
              <a:buFont typeface="Arial" panose="020B0604020202020204" pitchFamily="34" charset="0"/>
              <a:buChar char="•"/>
            </a:pPr>
            <a:r>
              <a:rPr lang="en-US" sz="1900" dirty="0">
                <a:solidFill>
                  <a:srgbClr val="00416A"/>
                </a:solidFill>
              </a:rPr>
              <a:t>Please consult the FOA, Section IV.2 for further information</a:t>
            </a:r>
            <a:endParaRPr lang="en-US" sz="1900" dirty="0">
              <a:solidFill>
                <a:srgbClr val="00416A"/>
              </a:solidFill>
              <a:cs typeface="Calibri"/>
            </a:endParaRPr>
          </a:p>
          <a:p>
            <a:pPr marL="285750" indent="-285750">
              <a:spcAft>
                <a:spcPts val="1200"/>
              </a:spcAft>
              <a:buFont typeface="Arial" panose="020B0604020202020204" pitchFamily="34" charset="0"/>
              <a:buChar char="•"/>
            </a:pPr>
            <a:r>
              <a:rPr lang="en-US" sz="1900" dirty="0">
                <a:solidFill>
                  <a:srgbClr val="00416A"/>
                </a:solidFill>
              </a:rPr>
              <a:t>LOIs should be addressed to Dr. Yasaman Shirazi, Chief, Scientific Review Branch, NIDCR, NIH</a:t>
            </a:r>
            <a:endParaRPr lang="en-US" sz="1900" dirty="0">
              <a:solidFill>
                <a:srgbClr val="00416A"/>
              </a:solidFill>
              <a:cs typeface="Calibri"/>
            </a:endParaRPr>
          </a:p>
          <a:p>
            <a:pPr>
              <a:spcAft>
                <a:spcPts val="1200"/>
              </a:spcAft>
            </a:pPr>
            <a:r>
              <a:rPr lang="en-US" sz="1900" b="1" dirty="0">
                <a:solidFill>
                  <a:srgbClr val="00416A"/>
                </a:solidFill>
                <a:effectLst/>
                <a:latin typeface="Calibri"/>
                <a:ea typeface="Calibri" panose="020F0502020204030204" pitchFamily="34" charset="0"/>
                <a:cs typeface="Calibri"/>
              </a:rPr>
              <a:t>A Letter of Intent is not required</a:t>
            </a:r>
            <a:r>
              <a:rPr lang="en-US" sz="1900" dirty="0">
                <a:solidFill>
                  <a:srgbClr val="00416A"/>
                </a:solidFill>
                <a:effectLst/>
                <a:latin typeface="Calibri"/>
                <a:ea typeface="Calibri" panose="020F0502020204030204" pitchFamily="34" charset="0"/>
                <a:cs typeface="Calibri"/>
              </a:rPr>
              <a:t>, is not binding and does not enter into the review of a subsequent application.</a:t>
            </a:r>
            <a:r>
              <a:rPr lang="en-US" sz="1900" dirty="0">
                <a:solidFill>
                  <a:srgbClr val="00416A"/>
                </a:solidFill>
                <a:latin typeface="Calibri"/>
                <a:ea typeface="Calibri" panose="020F0502020204030204" pitchFamily="34" charset="0"/>
                <a:cs typeface="Calibri"/>
              </a:rPr>
              <a:t> </a:t>
            </a:r>
            <a:endParaRPr lang="en-US" sz="1900" dirty="0">
              <a:solidFill>
                <a:srgbClr val="00416A"/>
              </a:solidFill>
              <a:latin typeface="Calibri" panose="020F0502020204030204" pitchFamily="34" charset="0"/>
              <a:ea typeface="Calibri" panose="020F0502020204030204" pitchFamily="34" charset="0"/>
              <a:cs typeface="Calibri"/>
            </a:endParaRPr>
          </a:p>
          <a:p>
            <a:r>
              <a:rPr lang="en-US" sz="1900" dirty="0">
                <a:solidFill>
                  <a:srgbClr val="00416A"/>
                </a:solidFill>
                <a:effectLst/>
                <a:latin typeface="Calibri"/>
                <a:ea typeface="Calibri" panose="020F0502020204030204" pitchFamily="34" charset="0"/>
                <a:cs typeface="Calibri"/>
              </a:rPr>
              <a:t>The prospective applicants are asked (not required) to include the following information:</a:t>
            </a:r>
          </a:p>
          <a:p>
            <a:pPr marL="800100" lvl="1" indent="-342900">
              <a:buFont typeface="Symbol" panose="05050102010706020507" pitchFamily="18" charset="2"/>
              <a:buChar char=""/>
            </a:pPr>
            <a:r>
              <a:rPr lang="en-US" sz="1900" dirty="0">
                <a:solidFill>
                  <a:srgbClr val="00416A"/>
                </a:solidFill>
                <a:effectLst/>
                <a:latin typeface="Calibri"/>
                <a:ea typeface="Times New Roman" panose="02020603050405020304" pitchFamily="18" charset="0"/>
                <a:cs typeface="Calibri"/>
              </a:rPr>
              <a:t>Descriptive title of proposed activity</a:t>
            </a:r>
            <a:endParaRPr lang="en-US" sz="1900" dirty="0">
              <a:solidFill>
                <a:srgbClr val="00416A"/>
              </a:solidFill>
              <a:effectLst/>
              <a:latin typeface="Calibri"/>
              <a:ea typeface="Calibri" panose="020F0502020204030204" pitchFamily="34" charset="0"/>
              <a:cs typeface="Calibri"/>
            </a:endParaRPr>
          </a:p>
          <a:p>
            <a:pPr marL="800100" lvl="1" indent="-342900">
              <a:buFont typeface="Symbol" panose="05050102010706020507" pitchFamily="18" charset="2"/>
              <a:buChar char=""/>
            </a:pPr>
            <a:r>
              <a:rPr lang="en-US" sz="1900" dirty="0">
                <a:solidFill>
                  <a:srgbClr val="00416A"/>
                </a:solidFill>
                <a:effectLst/>
                <a:latin typeface="Calibri"/>
                <a:ea typeface="Times New Roman" panose="02020603050405020304" pitchFamily="18" charset="0"/>
                <a:cs typeface="Calibri"/>
              </a:rPr>
              <a:t>Name(s), address(es), and telephone number(s) of the PD(s)/PI(s)</a:t>
            </a:r>
            <a:endParaRPr lang="en-US" sz="1900" dirty="0">
              <a:solidFill>
                <a:srgbClr val="00416A"/>
              </a:solidFill>
              <a:effectLst/>
              <a:latin typeface="Calibri"/>
              <a:ea typeface="Calibri" panose="020F0502020204030204" pitchFamily="34" charset="0"/>
              <a:cs typeface="Calibri"/>
            </a:endParaRPr>
          </a:p>
          <a:p>
            <a:pPr marL="800100" lvl="1" indent="-342900">
              <a:buFont typeface="Symbol" panose="05050102010706020507" pitchFamily="18" charset="2"/>
              <a:buChar char=""/>
            </a:pPr>
            <a:r>
              <a:rPr lang="en-US" sz="1900" dirty="0">
                <a:solidFill>
                  <a:srgbClr val="00416A"/>
                </a:solidFill>
                <a:effectLst/>
                <a:latin typeface="Calibri"/>
                <a:ea typeface="Times New Roman" panose="02020603050405020304" pitchFamily="18" charset="0"/>
                <a:cs typeface="Calibri"/>
              </a:rPr>
              <a:t>Names of other key personnel</a:t>
            </a:r>
            <a:endParaRPr lang="en-US" sz="1900" dirty="0">
              <a:solidFill>
                <a:srgbClr val="00416A"/>
              </a:solidFill>
              <a:effectLst/>
              <a:latin typeface="Calibri"/>
              <a:ea typeface="Calibri" panose="020F0502020204030204" pitchFamily="34" charset="0"/>
              <a:cs typeface="Calibri"/>
            </a:endParaRPr>
          </a:p>
          <a:p>
            <a:pPr marL="800100" lvl="1" indent="-342900">
              <a:buFont typeface="Symbol" panose="05050102010706020507" pitchFamily="18" charset="2"/>
              <a:buChar char=""/>
            </a:pPr>
            <a:r>
              <a:rPr lang="en-US" sz="1900" dirty="0">
                <a:solidFill>
                  <a:srgbClr val="00416A"/>
                </a:solidFill>
                <a:effectLst/>
                <a:latin typeface="Calibri"/>
                <a:ea typeface="Times New Roman" panose="02020603050405020304" pitchFamily="18" charset="0"/>
                <a:cs typeface="Calibri"/>
              </a:rPr>
              <a:t>Participating institution(s)</a:t>
            </a:r>
            <a:endParaRPr lang="en-US" sz="1900" dirty="0">
              <a:solidFill>
                <a:srgbClr val="00416A"/>
              </a:solidFill>
              <a:effectLst/>
              <a:latin typeface="Calibri"/>
              <a:ea typeface="Calibri" panose="020F0502020204030204" pitchFamily="34" charset="0"/>
              <a:cs typeface="Calibri"/>
            </a:endParaRPr>
          </a:p>
          <a:p>
            <a:pPr marL="800100" lvl="1" indent="-342900">
              <a:buFont typeface="Symbol" panose="05050102010706020507" pitchFamily="18" charset="2"/>
              <a:buChar char=""/>
            </a:pPr>
            <a:r>
              <a:rPr lang="en-US" sz="1900" dirty="0">
                <a:solidFill>
                  <a:srgbClr val="00416A"/>
                </a:solidFill>
                <a:effectLst/>
                <a:latin typeface="Calibri"/>
                <a:ea typeface="Times New Roman" panose="02020603050405020304" pitchFamily="18" charset="0"/>
                <a:cs typeface="Calibri"/>
              </a:rPr>
              <a:t>Number and title of this funding opportunity</a:t>
            </a:r>
            <a:endParaRPr lang="en-US" sz="1900" b="0" i="0" u="none" strike="noStrike" kern="0" cap="none" spc="0" normalizeH="0" baseline="0" noProof="0" dirty="0">
              <a:ln>
                <a:noFill/>
              </a:ln>
              <a:solidFill>
                <a:srgbClr val="00416A"/>
              </a:solidFill>
              <a:effectLst/>
              <a:uLnTx/>
              <a:uFillTx/>
              <a:cs typeface="Arial"/>
            </a:endParaRPr>
          </a:p>
        </p:txBody>
      </p:sp>
      <p:pic>
        <p:nvPicPr>
          <p:cNvPr id="6" name="Picture 5" descr="Panel members.">
            <a:extLst>
              <a:ext uri="{FF2B5EF4-FFF2-40B4-BE49-F238E27FC236}">
                <a16:creationId xmlns:a16="http://schemas.microsoft.com/office/drawing/2014/main" id="{E3E90E86-3D54-4180-9BD5-278F8E35915C}"/>
              </a:ext>
            </a:extLst>
          </p:cNvPr>
          <p:cNvPicPr>
            <a:picLocks noChangeAspect="1"/>
          </p:cNvPicPr>
          <p:nvPr/>
        </p:nvPicPr>
        <p:blipFill>
          <a:blip r:embed="rId3"/>
          <a:stretch>
            <a:fillRect/>
          </a:stretch>
        </p:blipFill>
        <p:spPr>
          <a:xfrm>
            <a:off x="8952265" y="3817189"/>
            <a:ext cx="2881604" cy="1878107"/>
          </a:xfrm>
          <a:prstGeom prst="rect">
            <a:avLst/>
          </a:prstGeom>
        </p:spPr>
      </p:pic>
    </p:spTree>
    <p:extLst>
      <p:ext uri="{BB962C8B-B14F-4D97-AF65-F5344CB8AC3E}">
        <p14:creationId xmlns:p14="http://schemas.microsoft.com/office/powerpoint/2010/main" val="1008781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1BD2-D2FD-4502-9218-95657B2D6056}"/>
              </a:ext>
            </a:extLst>
          </p:cNvPr>
          <p:cNvSpPr>
            <a:spLocks noGrp="1"/>
          </p:cNvSpPr>
          <p:nvPr>
            <p:ph type="title"/>
          </p:nvPr>
        </p:nvSpPr>
        <p:spPr>
          <a:xfrm>
            <a:off x="206094" y="181789"/>
            <a:ext cx="11655706" cy="646095"/>
          </a:xfrm>
        </p:spPr>
        <p:txBody>
          <a:bodyPr>
            <a:normAutofit fontScale="90000"/>
          </a:bodyPr>
          <a:lstStyle/>
          <a:p>
            <a:pPr algn="ctr"/>
            <a:r>
              <a:rPr lang="en-US" sz="2800" dirty="0"/>
              <a:t>Peer Review of Applications Responding to RFA-DE-23-014 </a:t>
            </a:r>
            <a:br>
              <a:rPr lang="en-US" sz="2800" dirty="0"/>
            </a:br>
            <a:r>
              <a:rPr lang="en-US" sz="2800" dirty="0"/>
              <a:t>Completeness and Compliance of Applications</a:t>
            </a:r>
          </a:p>
        </p:txBody>
      </p:sp>
      <p:sp>
        <p:nvSpPr>
          <p:cNvPr id="5" name="TextBox 4">
            <a:extLst>
              <a:ext uri="{FF2B5EF4-FFF2-40B4-BE49-F238E27FC236}">
                <a16:creationId xmlns:a16="http://schemas.microsoft.com/office/drawing/2014/main" id="{797E444D-0449-4FD5-84BA-04E60752A41A}"/>
              </a:ext>
            </a:extLst>
          </p:cNvPr>
          <p:cNvSpPr txBox="1"/>
          <p:nvPr/>
        </p:nvSpPr>
        <p:spPr>
          <a:xfrm>
            <a:off x="463698" y="1072109"/>
            <a:ext cx="11531600" cy="5070619"/>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US" sz="2200" dirty="0">
                <a:solidFill>
                  <a:srgbClr val="00416A"/>
                </a:solidFill>
              </a:rPr>
              <a:t>Completeness and compliance with application instructions will be evaluated primarily by the Center for Scientific Review (CSR), NIH, and </a:t>
            </a:r>
            <a:r>
              <a:rPr lang="en-US" sz="2200" dirty="0">
                <a:solidFill>
                  <a:srgbClr val="00416A"/>
                </a:solidFill>
                <a:ea typeface="+mn-lt"/>
                <a:cs typeface="+mn-lt"/>
              </a:rPr>
              <a:t>the Scientific Review Officer (SRO), Scientific Review Branch, NIDCR, NIH.</a:t>
            </a:r>
            <a:endParaRPr lang="en-US" sz="2200" dirty="0">
              <a:solidFill>
                <a:srgbClr val="00416A"/>
              </a:solidFill>
              <a:cs typeface="Calibri"/>
            </a:endParaRPr>
          </a:p>
          <a:p>
            <a:pPr marL="285750" indent="-285750">
              <a:spcAft>
                <a:spcPts val="1200"/>
              </a:spcAft>
              <a:buFont typeface="Arial" panose="020B0604020202020204" pitchFamily="34" charset="0"/>
              <a:buChar char="•"/>
            </a:pPr>
            <a:r>
              <a:rPr lang="en-US" sz="2200" dirty="0">
                <a:solidFill>
                  <a:srgbClr val="00416A"/>
                </a:solidFill>
              </a:rPr>
              <a:t>Responsiveness to RFA-DE-23-014 will then be evaluated by </a:t>
            </a:r>
            <a:r>
              <a:rPr lang="en-US" sz="2200" dirty="0">
                <a:solidFill>
                  <a:srgbClr val="00416A"/>
                </a:solidFill>
                <a:cs typeface="Calibri"/>
              </a:rPr>
              <a:t>components of participating organizations </a:t>
            </a:r>
          </a:p>
          <a:p>
            <a:pPr marL="285750" indent="-285750">
              <a:spcAft>
                <a:spcPts val="1200"/>
              </a:spcAft>
              <a:buFont typeface="Arial" panose="020B0604020202020204" pitchFamily="34" charset="0"/>
              <a:buChar char="•"/>
            </a:pPr>
            <a:r>
              <a:rPr lang="en-US" sz="2200" b="1" dirty="0">
                <a:solidFill>
                  <a:srgbClr val="00416A"/>
                </a:solidFill>
              </a:rPr>
              <a:t>Non-compliant and/or nonresponsive applications will not be reviewed and will be withdrawn</a:t>
            </a:r>
            <a:endParaRPr lang="en-US" sz="2200" dirty="0">
              <a:solidFill>
                <a:srgbClr val="00416A"/>
              </a:solidFill>
              <a:cs typeface="Calibri"/>
            </a:endParaRPr>
          </a:p>
          <a:p>
            <a:pPr marL="285750" indent="-285750">
              <a:buFont typeface="Arial" panose="020B0604020202020204" pitchFamily="34" charset="0"/>
              <a:buChar char="•"/>
            </a:pPr>
            <a:r>
              <a:rPr lang="en-US" sz="2200" dirty="0">
                <a:solidFill>
                  <a:srgbClr val="00416A"/>
                </a:solidFill>
              </a:rPr>
              <a:t>The NIDCR Scientific Review Branch (SRB) will coordinate and manage the review of the applications</a:t>
            </a:r>
            <a:endParaRPr lang="en-US" sz="2200" dirty="0">
              <a:solidFill>
                <a:srgbClr val="00416A"/>
              </a:solidFill>
              <a:cs typeface="Calibri"/>
            </a:endParaRPr>
          </a:p>
          <a:p>
            <a:pPr marL="754380" marR="0" lvl="1" indent="-285750" defTabSz="914400" eaLnBrk="1" fontAlgn="auto" latinLnBrk="0" hangingPunct="1">
              <a:lnSpc>
                <a:spcPct val="100000"/>
              </a:lnSpc>
              <a:spcBef>
                <a:spcPts val="335"/>
              </a:spcBef>
              <a:spcAft>
                <a:spcPts val="0"/>
              </a:spcAft>
              <a:buClrTx/>
              <a:buSzTx/>
              <a:buFont typeface="Arial" panose="020B0604020202020204" pitchFamily="34" charset="0"/>
              <a:buChar char="•"/>
              <a:tabLst>
                <a:tab pos="697865" algn="l"/>
                <a:tab pos="698500" algn="l"/>
              </a:tabLst>
              <a:defRPr/>
            </a:pPr>
            <a:r>
              <a:rPr kumimoji="0" lang="en-US" sz="2200" b="0" i="0" u="none" strike="noStrike" kern="0" cap="none" spc="0" normalizeH="0" baseline="0" noProof="0" dirty="0">
                <a:ln>
                  <a:noFill/>
                </a:ln>
                <a:solidFill>
                  <a:srgbClr val="00416A"/>
                </a:solidFill>
                <a:effectLst/>
                <a:uLnTx/>
                <a:uFillTx/>
                <a:cs typeface="Arial"/>
              </a:rPr>
              <a:t>Applications</a:t>
            </a:r>
            <a:r>
              <a:rPr kumimoji="0" lang="en-US" sz="2200" b="0" i="0" u="none" strike="noStrike" kern="0" cap="none" spc="-6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will</a:t>
            </a:r>
            <a:r>
              <a:rPr kumimoji="0" lang="en-US" sz="2200" b="0" i="0" u="none" strike="noStrike" kern="0" cap="none" spc="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be</a:t>
            </a:r>
            <a:r>
              <a:rPr kumimoji="0" lang="en-US" sz="2200" b="0" i="0" u="none" strike="noStrike" kern="0" cap="none" spc="-2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assigned</a:t>
            </a:r>
            <a:r>
              <a:rPr kumimoji="0" lang="en-US" sz="2200" b="0" i="0" u="none" strike="noStrike" kern="0" cap="none" spc="-5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to</a:t>
            </a:r>
            <a:r>
              <a:rPr kumimoji="0" lang="en-US" sz="2200" b="0" i="0" u="none" strike="noStrike" kern="0" cap="none" spc="-3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a</a:t>
            </a:r>
            <a:r>
              <a:rPr kumimoji="0" lang="en-US" sz="2200" b="0" i="0" u="none" strike="noStrike" kern="0" cap="none" spc="-2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special</a:t>
            </a:r>
            <a:r>
              <a:rPr kumimoji="0" lang="en-US" sz="2200" b="0" i="0" u="none" strike="noStrike" kern="0" cap="none" spc="-5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emphasis</a:t>
            </a:r>
            <a:r>
              <a:rPr kumimoji="0" lang="en-US" sz="2200" b="0" i="0" u="none" strike="noStrike" kern="0" cap="none" spc="-3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panel</a:t>
            </a:r>
            <a:r>
              <a:rPr kumimoji="0" lang="en-US" sz="2200" b="0" i="0" u="none" strike="noStrike" kern="0" cap="none" spc="-40" normalizeH="0" baseline="0" noProof="0" dirty="0">
                <a:ln>
                  <a:noFill/>
                </a:ln>
                <a:solidFill>
                  <a:srgbClr val="00416A"/>
                </a:solidFill>
                <a:effectLst/>
                <a:uLnTx/>
                <a:uFillTx/>
                <a:cs typeface="Arial"/>
              </a:rPr>
              <a:t> </a:t>
            </a:r>
            <a:r>
              <a:rPr kumimoji="0" lang="en-US" sz="2200" b="0" i="0" u="none" strike="noStrike" kern="0" cap="none" spc="-10" normalizeH="0" baseline="0" noProof="0" dirty="0">
                <a:ln>
                  <a:noFill/>
                </a:ln>
                <a:solidFill>
                  <a:srgbClr val="00416A"/>
                </a:solidFill>
                <a:effectLst/>
                <a:uLnTx/>
                <a:uFillTx/>
                <a:cs typeface="Arial"/>
              </a:rPr>
              <a:t>(SEP)</a:t>
            </a:r>
            <a:endParaRPr lang="en-US" sz="2200" b="0" i="0" u="none" strike="noStrike" kern="0" cap="none" spc="0" normalizeH="0" baseline="0" noProof="0" dirty="0">
              <a:ln>
                <a:noFill/>
              </a:ln>
              <a:solidFill>
                <a:srgbClr val="00416A"/>
              </a:solidFill>
              <a:effectLst/>
              <a:uLnTx/>
              <a:uFillTx/>
              <a:cs typeface="Arial"/>
            </a:endParaRPr>
          </a:p>
          <a:p>
            <a:pPr marL="1211580" marR="0" lvl="2" indent="-285750" defTabSz="914400" eaLnBrk="1" fontAlgn="auto" latinLnBrk="0" hangingPunct="1">
              <a:lnSpc>
                <a:spcPct val="100000"/>
              </a:lnSpc>
              <a:spcBef>
                <a:spcPts val="325"/>
              </a:spcBef>
              <a:spcAft>
                <a:spcPts val="0"/>
              </a:spcAft>
              <a:buClrTx/>
              <a:buSzTx/>
              <a:buFont typeface="Arial" panose="020B0604020202020204" pitchFamily="34" charset="0"/>
              <a:buChar char="•"/>
              <a:tabLst>
                <a:tab pos="1155065" algn="l"/>
                <a:tab pos="1155700" algn="l"/>
              </a:tabLst>
              <a:defRPr/>
            </a:pPr>
            <a:r>
              <a:rPr kumimoji="0" lang="en-US" sz="2200" b="0" i="0" u="none" strike="noStrike" kern="0" cap="none" spc="0" normalizeH="0" baseline="0" noProof="0" dirty="0">
                <a:ln>
                  <a:noFill/>
                </a:ln>
                <a:solidFill>
                  <a:srgbClr val="00416A"/>
                </a:solidFill>
                <a:effectLst/>
                <a:uLnTx/>
                <a:uFillTx/>
                <a:cs typeface="Arial"/>
              </a:rPr>
              <a:t>Use</a:t>
            </a:r>
            <a:r>
              <a:rPr kumimoji="0" lang="en-US" sz="2200" b="0" i="0" u="none" strike="noStrike" kern="0" cap="none" spc="-4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eRA</a:t>
            </a:r>
            <a:r>
              <a:rPr kumimoji="0" lang="en-US" sz="2200" b="0" i="0" u="none" strike="noStrike" kern="0" cap="none" spc="-9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Commons</a:t>
            </a:r>
            <a:r>
              <a:rPr kumimoji="0" lang="en-US" sz="2200" b="0" i="0" u="none" strike="noStrike" kern="0" cap="none" spc="-4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to</a:t>
            </a:r>
            <a:r>
              <a:rPr kumimoji="0" lang="en-US" sz="2200" b="0" i="0" u="none" strike="noStrike" kern="0" cap="none" spc="-3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access</a:t>
            </a:r>
            <a:r>
              <a:rPr kumimoji="0" lang="en-US" sz="2200" b="0" i="0" u="none" strike="noStrike" kern="0" cap="none" spc="-5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administrative</a:t>
            </a:r>
            <a:r>
              <a:rPr kumimoji="0" lang="en-US" sz="2200" b="0" i="0" u="none" strike="noStrike" kern="0" cap="none" spc="-4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information</a:t>
            </a:r>
            <a:r>
              <a:rPr kumimoji="0" lang="en-US" sz="2200" b="0" i="0" u="none" strike="noStrike" kern="0" cap="none" spc="-6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relating</a:t>
            </a:r>
            <a:r>
              <a:rPr kumimoji="0" lang="en-US" sz="2200" b="0" i="0" u="none" strike="noStrike" kern="0" cap="none" spc="33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to</a:t>
            </a:r>
            <a:r>
              <a:rPr kumimoji="0" lang="en-US" sz="2200" b="0" i="0" u="none" strike="noStrike" kern="0" cap="none" spc="-5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your</a:t>
            </a:r>
            <a:r>
              <a:rPr kumimoji="0" lang="en-US" sz="2200" b="0" i="0" u="none" strike="noStrike" kern="0" cap="none" spc="-10" normalizeH="0" baseline="0" noProof="0" dirty="0">
                <a:ln>
                  <a:noFill/>
                </a:ln>
                <a:solidFill>
                  <a:srgbClr val="00416A"/>
                </a:solidFill>
                <a:effectLst/>
                <a:uLnTx/>
                <a:uFillTx/>
                <a:cs typeface="Arial"/>
              </a:rPr>
              <a:t> application</a:t>
            </a:r>
            <a:endParaRPr lang="en-US" sz="2200" kern="0" dirty="0">
              <a:solidFill>
                <a:srgbClr val="00416A"/>
              </a:solidFill>
              <a:cs typeface="Arial"/>
            </a:endParaRPr>
          </a:p>
          <a:p>
            <a:pPr marR="0" defTabSz="914400" eaLnBrk="1" fontAlgn="auto" latinLnBrk="0" hangingPunct="1">
              <a:lnSpc>
                <a:spcPct val="100000"/>
              </a:lnSpc>
              <a:spcAft>
                <a:spcPts val="0"/>
              </a:spcAft>
              <a:buClrTx/>
              <a:buSzTx/>
              <a:tabLst>
                <a:tab pos="1155065" algn="l"/>
                <a:tab pos="1155700" algn="l"/>
              </a:tabLst>
              <a:defRPr/>
            </a:pPr>
            <a:endParaRPr lang="en-US" sz="2200" dirty="0">
              <a:solidFill>
                <a:srgbClr val="00416A"/>
              </a:solidFill>
              <a:cs typeface="Calibri" panose="020F0502020204030204"/>
            </a:endParaRPr>
          </a:p>
          <a:p>
            <a:pPr marL="285750" indent="-285750">
              <a:buFont typeface="Arial" panose="020B0604020202020204" pitchFamily="34" charset="0"/>
              <a:buChar char="•"/>
            </a:pPr>
            <a:endParaRPr lang="en-US" sz="2200" dirty="0">
              <a:solidFill>
                <a:srgbClr val="00416A"/>
              </a:solidFill>
              <a:cs typeface="Calibri" panose="020F0502020204030204"/>
            </a:endParaRPr>
          </a:p>
          <a:p>
            <a:pPr marL="1211580" marR="0" lvl="2" indent="-285750" defTabSz="914400" eaLnBrk="1" fontAlgn="auto" latinLnBrk="0" hangingPunct="1">
              <a:lnSpc>
                <a:spcPct val="100000"/>
              </a:lnSpc>
              <a:spcBef>
                <a:spcPts val="335"/>
              </a:spcBef>
              <a:spcAft>
                <a:spcPts val="0"/>
              </a:spcAft>
              <a:buClrTx/>
              <a:buSzTx/>
              <a:buFont typeface="Arial" panose="020B0604020202020204" pitchFamily="34" charset="0"/>
              <a:buChar char="•"/>
              <a:tabLst>
                <a:tab pos="1155065" algn="l"/>
                <a:tab pos="1155700" algn="l"/>
              </a:tabLst>
              <a:defRPr/>
            </a:pPr>
            <a:endParaRPr lang="en-US" sz="2200" b="0" i="0" u="none" strike="noStrike" kern="0" cap="none" spc="0" normalizeH="0" baseline="0" noProof="0" dirty="0">
              <a:ln>
                <a:noFill/>
              </a:ln>
              <a:solidFill>
                <a:srgbClr val="00416A"/>
              </a:solidFill>
              <a:effectLst/>
              <a:uLnTx/>
              <a:uFillTx/>
              <a:cs typeface="Arial"/>
            </a:endParaRPr>
          </a:p>
        </p:txBody>
      </p:sp>
    </p:spTree>
    <p:extLst>
      <p:ext uri="{BB962C8B-B14F-4D97-AF65-F5344CB8AC3E}">
        <p14:creationId xmlns:p14="http://schemas.microsoft.com/office/powerpoint/2010/main" val="68763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1BD2-D2FD-4502-9218-95657B2D6056}"/>
              </a:ext>
            </a:extLst>
          </p:cNvPr>
          <p:cNvSpPr>
            <a:spLocks noGrp="1"/>
          </p:cNvSpPr>
          <p:nvPr>
            <p:ph type="title"/>
          </p:nvPr>
        </p:nvSpPr>
        <p:spPr>
          <a:xfrm>
            <a:off x="143032" y="190140"/>
            <a:ext cx="11939486" cy="646095"/>
          </a:xfrm>
        </p:spPr>
        <p:txBody>
          <a:bodyPr>
            <a:normAutofit fontScale="90000"/>
          </a:bodyPr>
          <a:lstStyle/>
          <a:p>
            <a:pPr algn="ctr"/>
            <a:r>
              <a:rPr lang="en-US" sz="2800" dirty="0"/>
              <a:t>Peer Review of Applications Responding to RFA-DE-23-014</a:t>
            </a:r>
            <a:br>
              <a:rPr lang="en-US" sz="2800" dirty="0"/>
            </a:br>
            <a:r>
              <a:rPr lang="en-US" sz="2800" dirty="0"/>
              <a:t>Scientific Review of Applications  </a:t>
            </a:r>
          </a:p>
        </p:txBody>
      </p:sp>
      <p:sp>
        <p:nvSpPr>
          <p:cNvPr id="5" name="TextBox 4">
            <a:extLst>
              <a:ext uri="{FF2B5EF4-FFF2-40B4-BE49-F238E27FC236}">
                <a16:creationId xmlns:a16="http://schemas.microsoft.com/office/drawing/2014/main" id="{797E444D-0449-4FD5-84BA-04E60752A41A}"/>
              </a:ext>
            </a:extLst>
          </p:cNvPr>
          <p:cNvSpPr txBox="1"/>
          <p:nvPr/>
        </p:nvSpPr>
        <p:spPr>
          <a:xfrm>
            <a:off x="443913" y="1258102"/>
            <a:ext cx="11531600" cy="3818994"/>
          </a:xfrm>
          <a:prstGeom prst="rect">
            <a:avLst/>
          </a:prstGeom>
          <a:noFill/>
        </p:spPr>
        <p:txBody>
          <a:bodyPr wrap="square" lIns="91440" tIns="45720" rIns="91440" bIns="45720" rtlCol="0" anchor="t">
            <a:spAutoFit/>
          </a:bodyPr>
          <a:lstStyle/>
          <a:p>
            <a:pPr marL="755015" marR="0" lvl="1" indent="-285750" defTabSz="914400" eaLnBrk="1" fontAlgn="auto" latinLnBrk="0" hangingPunct="1">
              <a:lnSpc>
                <a:spcPct val="100000"/>
              </a:lnSpc>
              <a:spcBef>
                <a:spcPts val="325"/>
              </a:spcBef>
              <a:spcAft>
                <a:spcPts val="1200"/>
              </a:spcAft>
              <a:buClrTx/>
              <a:buSzTx/>
              <a:buFont typeface="Arial" panose="020B0604020202020204" pitchFamily="34" charset="0"/>
              <a:buChar char="•"/>
              <a:tabLst>
                <a:tab pos="697865" algn="l"/>
                <a:tab pos="699135" algn="l"/>
              </a:tabLst>
              <a:defRPr/>
            </a:pPr>
            <a:r>
              <a:rPr kumimoji="0" lang="en-US" sz="2200" b="0" i="0" u="none" strike="noStrike" kern="0" cap="none" spc="0" normalizeH="0" baseline="0" noProof="0" dirty="0">
                <a:ln>
                  <a:noFill/>
                </a:ln>
                <a:solidFill>
                  <a:srgbClr val="00416A"/>
                </a:solidFill>
                <a:effectLst/>
                <a:uLnTx/>
                <a:uFillTx/>
                <a:cs typeface="Arial"/>
              </a:rPr>
              <a:t>Please read the </a:t>
            </a:r>
            <a:r>
              <a:rPr lang="en-US" sz="2200" kern="0" dirty="0">
                <a:solidFill>
                  <a:srgbClr val="00416A"/>
                </a:solidFill>
                <a:cs typeface="Arial"/>
              </a:rPr>
              <a:t>RFA</a:t>
            </a:r>
            <a:r>
              <a:rPr kumimoji="0" lang="en-US" sz="2200" b="0" i="0" u="none" strike="noStrike" kern="0" cap="none" spc="0" normalizeH="0" baseline="0" noProof="0" dirty="0">
                <a:ln>
                  <a:noFill/>
                </a:ln>
                <a:solidFill>
                  <a:srgbClr val="00416A"/>
                </a:solidFill>
                <a:effectLst/>
                <a:uLnTx/>
                <a:uFillTx/>
                <a:cs typeface="Arial"/>
              </a:rPr>
              <a:t>, Section V. Application Review Information</a:t>
            </a:r>
            <a:endParaRPr lang="en-US" sz="2200" b="0" i="0" u="none" strike="noStrike" kern="0" cap="none" spc="0" normalizeH="0" baseline="0" noProof="0" dirty="0">
              <a:ln>
                <a:noFill/>
              </a:ln>
              <a:solidFill>
                <a:srgbClr val="00416A"/>
              </a:solidFill>
              <a:effectLst/>
              <a:uLnTx/>
              <a:uFillTx/>
              <a:cs typeface="Arial"/>
            </a:endParaRPr>
          </a:p>
          <a:p>
            <a:pPr marL="755015" lvl="1" indent="-285750">
              <a:spcBef>
                <a:spcPts val="325"/>
              </a:spcBef>
              <a:spcAft>
                <a:spcPts val="1200"/>
              </a:spcAft>
              <a:buFont typeface="Arial" panose="020B0604020202020204" pitchFamily="34" charset="0"/>
              <a:buChar char="•"/>
              <a:tabLst>
                <a:tab pos="697865" algn="l"/>
                <a:tab pos="699135" algn="l"/>
              </a:tabLst>
              <a:defRPr/>
            </a:pPr>
            <a:r>
              <a:rPr lang="en-US" sz="2200" kern="0" dirty="0">
                <a:solidFill>
                  <a:srgbClr val="00416A"/>
                </a:solidFill>
                <a:cs typeface="Arial"/>
              </a:rPr>
              <a:t>NIDCR SRB will follow the established NIH procedures to manage the initial peer review of the application</a:t>
            </a:r>
            <a:endParaRPr lang="en-US" sz="2200" b="0" i="0" u="none" strike="noStrike" kern="0" cap="none" normalizeH="0" baseline="0" noProof="0" dirty="0">
              <a:ln>
                <a:noFill/>
              </a:ln>
              <a:solidFill>
                <a:srgbClr val="00416A"/>
              </a:solidFill>
              <a:effectLst/>
              <a:uLnTx/>
              <a:uFillTx/>
              <a:cs typeface="Arial"/>
            </a:endParaRPr>
          </a:p>
          <a:p>
            <a:pPr marL="755015" marR="0" lvl="1" indent="-285750" defTabSz="914400" eaLnBrk="1" fontAlgn="auto" latinLnBrk="0" hangingPunct="1">
              <a:lnSpc>
                <a:spcPct val="100000"/>
              </a:lnSpc>
              <a:spcBef>
                <a:spcPts val="335"/>
              </a:spcBef>
              <a:spcAft>
                <a:spcPts val="0"/>
              </a:spcAft>
              <a:buClrTx/>
              <a:buSzTx/>
              <a:buFont typeface="Arial" panose="020B0604020202020204" pitchFamily="34" charset="0"/>
              <a:buChar char="•"/>
              <a:tabLst>
                <a:tab pos="697865" algn="l"/>
                <a:tab pos="699135" algn="l"/>
              </a:tabLst>
              <a:defRPr/>
            </a:pPr>
            <a:r>
              <a:rPr kumimoji="0" lang="en-US" sz="2200" b="0" i="0" u="none" strike="noStrike" kern="0" cap="none" spc="0" normalizeH="0" baseline="0" noProof="0" dirty="0">
                <a:ln>
                  <a:noFill/>
                </a:ln>
                <a:solidFill>
                  <a:srgbClr val="00416A"/>
                </a:solidFill>
                <a:effectLst/>
                <a:uLnTx/>
                <a:uFillTx/>
                <a:cs typeface="Arial"/>
              </a:rPr>
              <a:t>Roster</a:t>
            </a:r>
            <a:r>
              <a:rPr kumimoji="0" lang="en-US" sz="2200" b="0" i="0" u="none" strike="noStrike" kern="0" cap="none" spc="-6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will be</a:t>
            </a:r>
            <a:r>
              <a:rPr kumimoji="0" lang="en-US" sz="2200" b="0" i="0" u="none" strike="noStrike" kern="0" cap="none" spc="-3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posted</a:t>
            </a:r>
            <a:r>
              <a:rPr kumimoji="0" lang="en-US" sz="2200" b="0" i="0" u="none" strike="noStrike" kern="0" cap="none" spc="-5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approximately</a:t>
            </a:r>
            <a:r>
              <a:rPr kumimoji="0" lang="en-US" sz="2200" b="0" i="0" u="none" strike="noStrike" kern="0" cap="none" spc="-5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30</a:t>
            </a:r>
            <a:r>
              <a:rPr kumimoji="0" lang="en-US" sz="2200" b="0" i="0" u="none" strike="noStrike" kern="0" cap="none" spc="-3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days</a:t>
            </a:r>
            <a:r>
              <a:rPr kumimoji="0" lang="en-US" sz="2200" b="0" i="0" u="none" strike="noStrike" kern="0" cap="none" spc="-1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before</a:t>
            </a:r>
            <a:r>
              <a:rPr kumimoji="0" lang="en-US" sz="2200" b="0" i="0" u="none" strike="noStrike" kern="0" cap="none" spc="-4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the</a:t>
            </a:r>
            <a:r>
              <a:rPr kumimoji="0" lang="en-US" sz="2200" b="0" i="0" u="none" strike="noStrike" kern="0" cap="none" spc="-35" normalizeH="0" baseline="0" noProof="0" dirty="0">
                <a:ln>
                  <a:noFill/>
                </a:ln>
                <a:solidFill>
                  <a:srgbClr val="00416A"/>
                </a:solidFill>
                <a:effectLst/>
                <a:uLnTx/>
                <a:uFillTx/>
                <a:cs typeface="Arial"/>
              </a:rPr>
              <a:t> </a:t>
            </a:r>
            <a:r>
              <a:rPr kumimoji="0" lang="en-US" sz="2200" b="0" i="0" u="none" strike="noStrike" kern="0" cap="none" spc="-10" normalizeH="0" baseline="0" noProof="0" dirty="0">
                <a:ln>
                  <a:noFill/>
                </a:ln>
                <a:solidFill>
                  <a:srgbClr val="00416A"/>
                </a:solidFill>
                <a:effectLst/>
                <a:uLnTx/>
                <a:uFillTx/>
                <a:cs typeface="Arial"/>
              </a:rPr>
              <a:t>meeting</a:t>
            </a:r>
            <a:endParaRPr lang="en-US" sz="2200" b="0" i="0" u="none" strike="noStrike" kern="0" cap="none" spc="0" normalizeH="0" baseline="0" noProof="0" dirty="0">
              <a:ln>
                <a:noFill/>
              </a:ln>
              <a:solidFill>
                <a:srgbClr val="00416A"/>
              </a:solidFill>
              <a:effectLst/>
              <a:uLnTx/>
              <a:uFillTx/>
              <a:cs typeface="Arial"/>
            </a:endParaRPr>
          </a:p>
          <a:p>
            <a:pPr marL="1212215" marR="0" lvl="2" indent="-285750" defTabSz="914400" eaLnBrk="1" fontAlgn="auto" latinLnBrk="0" hangingPunct="1">
              <a:lnSpc>
                <a:spcPct val="100000"/>
              </a:lnSpc>
              <a:spcBef>
                <a:spcPts val="340"/>
              </a:spcBef>
              <a:spcAft>
                <a:spcPts val="1200"/>
              </a:spcAft>
              <a:buClrTx/>
              <a:buSzTx/>
              <a:buFont typeface="Arial" panose="020B0604020202020204" pitchFamily="34" charset="0"/>
              <a:buChar char="•"/>
              <a:tabLst>
                <a:tab pos="1155065" algn="l"/>
                <a:tab pos="1156335" algn="l"/>
              </a:tabLst>
              <a:defRPr/>
            </a:pPr>
            <a:r>
              <a:rPr kumimoji="0" lang="en-US" sz="2200" b="0" i="0" u="none" strike="noStrike" kern="0" cap="none" spc="0" normalizeH="0" baseline="0" noProof="0" dirty="0">
                <a:ln>
                  <a:noFill/>
                </a:ln>
                <a:solidFill>
                  <a:srgbClr val="00416A"/>
                </a:solidFill>
                <a:effectLst/>
                <a:uLnTx/>
                <a:uFillTx/>
                <a:cs typeface="Arial"/>
              </a:rPr>
              <a:t>Do</a:t>
            </a:r>
            <a:r>
              <a:rPr kumimoji="0" lang="en-US" sz="2200" b="0" i="0" u="none" strike="noStrike" kern="0" cap="none" spc="-20" normalizeH="0" baseline="0" noProof="0" dirty="0">
                <a:ln>
                  <a:noFill/>
                </a:ln>
                <a:solidFill>
                  <a:srgbClr val="00416A"/>
                </a:solidFill>
                <a:effectLst/>
                <a:uLnTx/>
                <a:uFillTx/>
                <a:cs typeface="Arial"/>
              </a:rPr>
              <a:t> </a:t>
            </a:r>
            <a:r>
              <a:rPr kumimoji="0" lang="en-US" sz="2200" b="1" i="0" u="sng" strike="noStrike" kern="0" cap="none" spc="0" normalizeH="0" baseline="0" noProof="0" dirty="0">
                <a:ln>
                  <a:noFill/>
                </a:ln>
                <a:solidFill>
                  <a:srgbClr val="00416A"/>
                </a:solidFill>
                <a:effectLst/>
                <a:uLnTx/>
                <a:uFill>
                  <a:solidFill>
                    <a:srgbClr val="000000"/>
                  </a:solidFill>
                </a:uFill>
                <a:cs typeface="Arial"/>
              </a:rPr>
              <a:t>not</a:t>
            </a:r>
            <a:r>
              <a:rPr kumimoji="0" lang="en-US" sz="2200" b="1" i="0" u="none" strike="noStrike" kern="0" cap="none" spc="-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contact</a:t>
            </a:r>
            <a:r>
              <a:rPr kumimoji="0" lang="en-US" sz="2200" b="0" i="0" u="none" strike="noStrike" kern="0" cap="none" spc="-4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the</a:t>
            </a:r>
            <a:r>
              <a:rPr kumimoji="0" lang="en-US" sz="2200" b="0" i="0" u="none" strike="noStrike" kern="0" cap="none" spc="-2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members</a:t>
            </a:r>
            <a:r>
              <a:rPr kumimoji="0" lang="en-US" sz="2200" b="0" i="0" u="none" strike="noStrike" kern="0" cap="none" spc="-4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of</a:t>
            </a:r>
            <a:r>
              <a:rPr kumimoji="0" lang="en-US" sz="2200" b="0" i="0" u="none" strike="noStrike" kern="0" cap="none" spc="-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the</a:t>
            </a:r>
            <a:r>
              <a:rPr kumimoji="0" lang="en-US" sz="2200" b="0" i="0" u="none" strike="noStrike" kern="0" cap="none" spc="-4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review</a:t>
            </a:r>
            <a:r>
              <a:rPr kumimoji="0" lang="en-US" sz="2200" b="0" i="0" u="none" strike="noStrike" kern="0" cap="none" spc="-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panel</a:t>
            </a:r>
            <a:r>
              <a:rPr kumimoji="0" lang="en-US" sz="2200" b="0" i="0" u="none" strike="noStrike" kern="0" cap="none" spc="-25" normalizeH="0" baseline="0" noProof="0" dirty="0">
                <a:ln>
                  <a:noFill/>
                </a:ln>
                <a:solidFill>
                  <a:srgbClr val="00416A"/>
                </a:solidFill>
                <a:effectLst/>
                <a:uLnTx/>
                <a:uFillTx/>
                <a:cs typeface="Arial"/>
              </a:rPr>
              <a:t> (</a:t>
            </a:r>
            <a:r>
              <a:rPr kumimoji="0" lang="en-US" sz="2200" b="0" i="0" u="sng" strike="noStrike" kern="0" cap="none" spc="-25" normalizeH="0" baseline="0" noProof="0" dirty="0">
                <a:ln>
                  <a:noFill/>
                </a:ln>
                <a:solidFill>
                  <a:srgbClr val="0057A3"/>
                </a:solidFill>
                <a:effectLst/>
                <a:uLnTx/>
                <a:uFill>
                  <a:solidFill>
                    <a:srgbClr val="0000FF"/>
                  </a:solidFill>
                </a:uFill>
                <a:cs typeface="Arial"/>
                <a:hlinkClick r:id="rId3">
                  <a:extLst>
                    <a:ext uri="{A12FA001-AC4F-418D-AE19-62706E023703}">
                      <ahyp:hlinkClr xmlns:ahyp="http://schemas.microsoft.com/office/drawing/2018/hyperlinkcolor" val="tx"/>
                    </a:ext>
                  </a:extLst>
                </a:hlinkClick>
              </a:rPr>
              <a:t>NOT-</a:t>
            </a:r>
            <a:r>
              <a:rPr kumimoji="0" lang="en-US" sz="2200" b="0" i="0" u="sng" strike="noStrike" kern="0" cap="none" spc="-10" normalizeH="0" baseline="0" noProof="0" dirty="0">
                <a:ln>
                  <a:noFill/>
                </a:ln>
                <a:solidFill>
                  <a:srgbClr val="0057A3"/>
                </a:solidFill>
                <a:effectLst/>
                <a:uLnTx/>
                <a:uFill>
                  <a:solidFill>
                    <a:srgbClr val="0000FF"/>
                  </a:solidFill>
                </a:uFill>
                <a:cs typeface="Arial"/>
                <a:hlinkClick r:id="rId3">
                  <a:extLst>
                    <a:ext uri="{A12FA001-AC4F-418D-AE19-62706E023703}">
                      <ahyp:hlinkClr xmlns:ahyp="http://schemas.microsoft.com/office/drawing/2018/hyperlinkcolor" val="tx"/>
                    </a:ext>
                  </a:extLst>
                </a:hlinkClick>
              </a:rPr>
              <a:t>OD-22-</a:t>
            </a:r>
            <a:r>
              <a:rPr kumimoji="0" lang="en-US" sz="2200" b="0" i="0" u="sng" strike="noStrike" kern="0" cap="none" spc="-20" normalizeH="0" baseline="0" noProof="0" dirty="0">
                <a:ln>
                  <a:noFill/>
                </a:ln>
                <a:solidFill>
                  <a:srgbClr val="0057A3"/>
                </a:solidFill>
                <a:effectLst/>
                <a:uLnTx/>
                <a:uFill>
                  <a:solidFill>
                    <a:srgbClr val="0000FF"/>
                  </a:solidFill>
                </a:uFill>
                <a:cs typeface="Arial"/>
                <a:hlinkClick r:id="rId3">
                  <a:extLst>
                    <a:ext uri="{A12FA001-AC4F-418D-AE19-62706E023703}">
                      <ahyp:hlinkClr xmlns:ahyp="http://schemas.microsoft.com/office/drawing/2018/hyperlinkcolor" val="tx"/>
                    </a:ext>
                  </a:extLst>
                </a:hlinkClick>
              </a:rPr>
              <a:t>044</a:t>
            </a:r>
            <a:r>
              <a:rPr kumimoji="0" lang="en-US" sz="2200" b="0" i="0" u="none" strike="noStrike" kern="0" cap="none" spc="-20" normalizeH="0" baseline="0" noProof="0" dirty="0">
                <a:ln>
                  <a:noFill/>
                </a:ln>
                <a:solidFill>
                  <a:srgbClr val="00416A"/>
                </a:solidFill>
                <a:effectLst/>
                <a:uLnTx/>
                <a:uFillTx/>
                <a:cs typeface="Arial"/>
              </a:rPr>
              <a:t>)</a:t>
            </a:r>
            <a:endParaRPr lang="en-US" sz="2200" b="0" i="0" u="none" strike="noStrike" kern="0" cap="none" spc="-20" normalizeH="0" baseline="0" noProof="0" dirty="0">
              <a:ln>
                <a:noFill/>
              </a:ln>
              <a:solidFill>
                <a:srgbClr val="00416A"/>
              </a:solidFill>
              <a:effectLst/>
              <a:uLnTx/>
              <a:uFillTx/>
              <a:cs typeface="Arial"/>
            </a:endParaRPr>
          </a:p>
          <a:p>
            <a:pPr marL="755015" marR="0" lvl="1" indent="-285750" defTabSz="914400" eaLnBrk="1" fontAlgn="auto" latinLnBrk="0" hangingPunct="1">
              <a:lnSpc>
                <a:spcPct val="100000"/>
              </a:lnSpc>
              <a:spcBef>
                <a:spcPts val="320"/>
              </a:spcBef>
              <a:spcAft>
                <a:spcPts val="0"/>
              </a:spcAft>
              <a:buClrTx/>
              <a:buSzTx/>
              <a:buFont typeface="Arial" panose="020B0604020202020204" pitchFamily="34" charset="0"/>
              <a:buChar char="•"/>
              <a:tabLst>
                <a:tab pos="697865" algn="l"/>
                <a:tab pos="699135" algn="l"/>
              </a:tabLst>
              <a:defRPr/>
            </a:pPr>
            <a:r>
              <a:rPr kumimoji="0" lang="en-US" sz="2200" b="0" i="0" u="none" strike="noStrike" kern="0" cap="none" spc="0" normalizeH="0" baseline="0" noProof="0" dirty="0">
                <a:ln>
                  <a:noFill/>
                </a:ln>
                <a:solidFill>
                  <a:srgbClr val="00416A"/>
                </a:solidFill>
                <a:effectLst/>
                <a:uLnTx/>
                <a:uFillTx/>
                <a:cs typeface="Arial"/>
              </a:rPr>
              <a:t>Post</a:t>
            </a:r>
            <a:r>
              <a:rPr kumimoji="0" lang="en-US" sz="2200" b="0" i="0" u="none" strike="noStrike" kern="0" cap="none" spc="-3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Submission</a:t>
            </a:r>
            <a:r>
              <a:rPr kumimoji="0" lang="en-US" sz="2200" b="0" i="0" u="none" strike="noStrike" kern="0" cap="none" spc="-55" normalizeH="0" baseline="0" noProof="0" dirty="0">
                <a:ln>
                  <a:noFill/>
                </a:ln>
                <a:solidFill>
                  <a:srgbClr val="00416A"/>
                </a:solidFill>
                <a:effectLst/>
                <a:uLnTx/>
                <a:uFillTx/>
                <a:cs typeface="Arial"/>
              </a:rPr>
              <a:t> </a:t>
            </a:r>
            <a:r>
              <a:rPr kumimoji="0" lang="en-US" sz="2200" b="0" i="0" u="none" strike="noStrike" kern="0" cap="none" spc="-10" normalizeH="0" baseline="0" noProof="0" dirty="0">
                <a:ln>
                  <a:noFill/>
                </a:ln>
                <a:solidFill>
                  <a:srgbClr val="00416A"/>
                </a:solidFill>
                <a:effectLst/>
                <a:uLnTx/>
                <a:uFillTx/>
                <a:cs typeface="Arial"/>
              </a:rPr>
              <a:t>Materials:</a:t>
            </a:r>
            <a:endParaRPr lang="en-US" sz="2200" b="0" i="0" u="none" strike="noStrike" kern="0" cap="none" spc="0" normalizeH="0" baseline="0" noProof="0" dirty="0">
              <a:ln>
                <a:noFill/>
              </a:ln>
              <a:solidFill>
                <a:srgbClr val="00416A"/>
              </a:solidFill>
              <a:effectLst/>
              <a:uLnTx/>
              <a:uFillTx/>
              <a:cs typeface="Arial"/>
            </a:endParaRPr>
          </a:p>
          <a:p>
            <a:pPr marL="1212215" marR="678815" lvl="2" indent="-285750" defTabSz="914400" eaLnBrk="1" fontAlgn="auto" latinLnBrk="0" hangingPunct="1">
              <a:spcBef>
                <a:spcPts val="530"/>
              </a:spcBef>
              <a:spcAft>
                <a:spcPts val="0"/>
              </a:spcAft>
              <a:buClrTx/>
              <a:buSzTx/>
              <a:buFont typeface="Arial" panose="020B0604020202020204" pitchFamily="34" charset="0"/>
              <a:buChar char="•"/>
              <a:tabLst>
                <a:tab pos="1155065" algn="l"/>
                <a:tab pos="1155700" algn="l"/>
              </a:tabLst>
              <a:defRPr/>
            </a:pPr>
            <a:r>
              <a:rPr kumimoji="0" lang="en-US" sz="2200" b="0" i="0" u="none" strike="noStrike" kern="0" cap="none" spc="0" normalizeH="0" baseline="0" noProof="0" dirty="0">
                <a:ln>
                  <a:noFill/>
                </a:ln>
                <a:solidFill>
                  <a:srgbClr val="00416A"/>
                </a:solidFill>
                <a:effectLst/>
                <a:uLnTx/>
                <a:uFillTx/>
                <a:cs typeface="Arial"/>
              </a:rPr>
              <a:t>Applicants</a:t>
            </a:r>
            <a:r>
              <a:rPr kumimoji="0" lang="en-US" sz="2200" b="0" i="0" u="none" strike="noStrike" kern="0" cap="none" spc="-5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are</a:t>
            </a:r>
            <a:r>
              <a:rPr kumimoji="0" lang="en-US" sz="2200" b="0" i="0" u="none" strike="noStrike" kern="0" cap="none" spc="-2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required</a:t>
            </a:r>
            <a:r>
              <a:rPr kumimoji="0" lang="en-US" sz="2200" b="0" i="0" u="none" strike="noStrike" kern="0" cap="none" spc="-4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to</a:t>
            </a:r>
            <a:r>
              <a:rPr kumimoji="0" lang="en-US" sz="2200" b="0" i="0" u="none" strike="noStrike" kern="0" cap="none" spc="-2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follow</a:t>
            </a:r>
            <a:r>
              <a:rPr kumimoji="0" lang="en-US" sz="2200" b="0" i="0" u="none" strike="noStrike" kern="0" cap="none" spc="-2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the</a:t>
            </a:r>
            <a:r>
              <a:rPr kumimoji="0" lang="en-US" sz="2200" b="0" i="0" u="none" strike="noStrike" kern="0" cap="none" spc="-3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instructions</a:t>
            </a:r>
            <a:r>
              <a:rPr kumimoji="0" lang="en-US" sz="2200" b="0" i="0" u="none" strike="noStrike" kern="0" cap="none" spc="-4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for</a:t>
            </a:r>
            <a:r>
              <a:rPr kumimoji="0" lang="en-US" sz="2200" b="0" i="0" u="none" strike="noStrike" kern="0" cap="none" spc="-2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post-</a:t>
            </a:r>
            <a:r>
              <a:rPr kumimoji="0" lang="en-US" sz="2200" b="0" i="0" u="none" strike="noStrike" kern="0" cap="none" spc="-10" normalizeH="0" baseline="0" noProof="0" dirty="0">
                <a:ln>
                  <a:noFill/>
                </a:ln>
                <a:solidFill>
                  <a:srgbClr val="00416A"/>
                </a:solidFill>
                <a:effectLst/>
                <a:uLnTx/>
                <a:uFillTx/>
                <a:cs typeface="Arial"/>
              </a:rPr>
              <a:t>submission</a:t>
            </a:r>
            <a:r>
              <a:rPr kumimoji="0" lang="en-US" sz="2200" b="0" i="0" u="none" strike="noStrike" kern="0" cap="none" spc="-5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materials,</a:t>
            </a:r>
            <a:r>
              <a:rPr kumimoji="0" lang="en-US" sz="2200" b="0" i="0" u="none" strike="noStrike" kern="0" cap="none" spc="-50" normalizeH="0" baseline="0" noProof="0" dirty="0">
                <a:ln>
                  <a:noFill/>
                </a:ln>
                <a:solidFill>
                  <a:srgbClr val="00416A"/>
                </a:solidFill>
                <a:effectLst/>
                <a:uLnTx/>
                <a:uFillTx/>
                <a:cs typeface="Arial"/>
              </a:rPr>
              <a:t> </a:t>
            </a:r>
            <a:r>
              <a:rPr kumimoji="0" lang="en-US" sz="2200" b="0" i="0" u="none" strike="noStrike" kern="0" cap="none" spc="-25" normalizeH="0" baseline="0" noProof="0" dirty="0">
                <a:ln>
                  <a:noFill/>
                </a:ln>
                <a:solidFill>
                  <a:srgbClr val="00416A"/>
                </a:solidFill>
                <a:effectLst/>
                <a:uLnTx/>
                <a:uFillTx/>
                <a:cs typeface="Arial"/>
              </a:rPr>
              <a:t>as </a:t>
            </a:r>
            <a:r>
              <a:rPr kumimoji="0" lang="en-US" sz="2200" b="0" i="0" u="none" strike="noStrike" kern="0" cap="none" spc="0" normalizeH="0" baseline="0" noProof="0" dirty="0">
                <a:ln>
                  <a:noFill/>
                </a:ln>
                <a:solidFill>
                  <a:srgbClr val="00416A"/>
                </a:solidFill>
                <a:effectLst/>
                <a:uLnTx/>
                <a:uFillTx/>
                <a:cs typeface="Arial"/>
              </a:rPr>
              <a:t>described</a:t>
            </a:r>
            <a:r>
              <a:rPr kumimoji="0" lang="en-US" sz="2200" b="0" i="0" u="none" strike="noStrike" kern="0" cap="none" spc="-5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in</a:t>
            </a:r>
            <a:r>
              <a:rPr kumimoji="0" lang="en-US" sz="2200" b="0" i="0" u="none" strike="noStrike" kern="0" cap="none" spc="1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the</a:t>
            </a:r>
            <a:r>
              <a:rPr kumimoji="0" lang="en-US" sz="2200" b="0" i="0" u="none" strike="noStrike" kern="0" cap="none" spc="-5"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policy</a:t>
            </a:r>
            <a:r>
              <a:rPr kumimoji="0" lang="en-US" sz="2200" b="0" i="0" u="none" strike="noStrike" kern="0" cap="none" spc="-10" normalizeH="0" baseline="0" noProof="0" dirty="0">
                <a:ln>
                  <a:noFill/>
                </a:ln>
                <a:solidFill>
                  <a:srgbClr val="00416A"/>
                </a:solidFill>
                <a:effectLst/>
                <a:uLnTx/>
                <a:uFillTx/>
                <a:cs typeface="Arial"/>
              </a:rPr>
              <a:t> </a:t>
            </a:r>
            <a:r>
              <a:rPr kumimoji="0" lang="en-US" sz="2200" b="0" i="0" strike="noStrike" kern="0" cap="none" spc="-30" normalizeH="0" baseline="0" noProof="0" dirty="0">
                <a:ln>
                  <a:noFill/>
                </a:ln>
                <a:solidFill>
                  <a:srgbClr val="0057A3"/>
                </a:solidFill>
                <a:effectLst/>
                <a:uLnTx/>
                <a:uFill>
                  <a:solidFill>
                    <a:srgbClr val="0000FF"/>
                  </a:solidFill>
                </a:uFill>
                <a:cs typeface="Arial"/>
                <a:hlinkClick r:id="rId4"/>
              </a:rPr>
              <a:t>NOT-</a:t>
            </a:r>
            <a:r>
              <a:rPr kumimoji="0" lang="en-US" sz="2200" b="0" i="0" strike="noStrike" kern="0" cap="none" spc="-10" normalizeH="0" baseline="0" noProof="0" dirty="0">
                <a:ln>
                  <a:noFill/>
                </a:ln>
                <a:solidFill>
                  <a:srgbClr val="0057A3"/>
                </a:solidFill>
                <a:effectLst/>
                <a:uLnTx/>
                <a:uFill>
                  <a:solidFill>
                    <a:srgbClr val="0000FF"/>
                  </a:solidFill>
                </a:uFill>
                <a:cs typeface="Arial"/>
                <a:hlinkClick r:id="rId4"/>
              </a:rPr>
              <a:t>OD-19-</a:t>
            </a:r>
            <a:r>
              <a:rPr kumimoji="0" lang="en-US" sz="2200" b="0" i="0" strike="noStrike" kern="0" cap="none" spc="0" normalizeH="0" baseline="0" noProof="0" dirty="0">
                <a:ln>
                  <a:noFill/>
                </a:ln>
                <a:solidFill>
                  <a:srgbClr val="0057A3"/>
                </a:solidFill>
                <a:effectLst/>
                <a:uLnTx/>
                <a:uFill>
                  <a:solidFill>
                    <a:srgbClr val="0000FF"/>
                  </a:solidFill>
                </a:uFill>
                <a:cs typeface="Arial"/>
                <a:hlinkClick r:id="rId4"/>
              </a:rPr>
              <a:t>083</a:t>
            </a:r>
            <a:r>
              <a:rPr kumimoji="0" lang="en-US" sz="2200" b="0" i="0" u="none" strike="noStrike" kern="0" cap="none" spc="-30" normalizeH="0" baseline="0" noProof="0" dirty="0">
                <a:ln>
                  <a:noFill/>
                </a:ln>
                <a:solidFill>
                  <a:srgbClr val="00416A"/>
                </a:solidFill>
                <a:effectLst/>
                <a:uLnTx/>
                <a:uFillTx/>
                <a:cs typeface="Arial"/>
              </a:rPr>
              <a:t> </a:t>
            </a:r>
            <a:r>
              <a:rPr kumimoji="0" lang="en-US" sz="2200" b="0" i="0" u="none" strike="noStrike" kern="0" cap="none" spc="0" normalizeH="0" baseline="0" noProof="0" dirty="0">
                <a:ln>
                  <a:noFill/>
                </a:ln>
                <a:solidFill>
                  <a:srgbClr val="00416A"/>
                </a:solidFill>
                <a:effectLst/>
                <a:uLnTx/>
                <a:uFillTx/>
                <a:cs typeface="Arial"/>
              </a:rPr>
              <a:t>and </a:t>
            </a:r>
            <a:r>
              <a:rPr kumimoji="0" lang="en-US" sz="2200" b="0" i="0" u="sng" strike="noStrike" kern="0" cap="none" spc="-30" normalizeH="0" baseline="0" noProof="0" dirty="0">
                <a:ln>
                  <a:noFill/>
                </a:ln>
                <a:solidFill>
                  <a:srgbClr val="0057A3"/>
                </a:solidFill>
                <a:effectLst/>
                <a:uLnTx/>
                <a:uFill>
                  <a:solidFill>
                    <a:srgbClr val="0000FF"/>
                  </a:solidFill>
                </a:uFill>
                <a:cs typeface="Arial"/>
                <a:hlinkClick r:id="rId5">
                  <a:extLst>
                    <a:ext uri="{A12FA001-AC4F-418D-AE19-62706E023703}">
                      <ahyp:hlinkClr xmlns:ahyp="http://schemas.microsoft.com/office/drawing/2018/hyperlinkcolor" val="tx"/>
                    </a:ext>
                  </a:extLst>
                </a:hlinkClick>
              </a:rPr>
              <a:t>NOT-OD-23-006</a:t>
            </a:r>
            <a:r>
              <a:rPr kumimoji="0" lang="en-US" sz="2200" b="0" i="0" strike="noStrike" kern="0" cap="none" spc="-20" normalizeH="0" baseline="0" noProof="0" dirty="0">
                <a:ln>
                  <a:noFill/>
                </a:ln>
                <a:solidFill>
                  <a:srgbClr val="00416A"/>
                </a:solidFill>
                <a:effectLst/>
                <a:uLnTx/>
                <a:uFill>
                  <a:solidFill>
                    <a:srgbClr val="0000FF"/>
                  </a:solidFill>
                </a:uFill>
                <a:cs typeface="Arial"/>
              </a:rPr>
              <a:t> (not sure if this notice will be extended or not)</a:t>
            </a:r>
            <a:endParaRPr lang="en-US" sz="2200" dirty="0">
              <a:solidFill>
                <a:srgbClr val="00416A"/>
              </a:solidFill>
              <a:cs typeface="Calibri"/>
            </a:endParaRPr>
          </a:p>
        </p:txBody>
      </p:sp>
    </p:spTree>
    <p:extLst>
      <p:ext uri="{BB962C8B-B14F-4D97-AF65-F5344CB8AC3E}">
        <p14:creationId xmlns:p14="http://schemas.microsoft.com/office/powerpoint/2010/main" val="107648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8DE9-47BF-42DB-AA23-FD46062A9C90}"/>
              </a:ext>
            </a:extLst>
          </p:cNvPr>
          <p:cNvSpPr>
            <a:spLocks noGrp="1"/>
          </p:cNvSpPr>
          <p:nvPr>
            <p:ph type="ctrTitle"/>
          </p:nvPr>
        </p:nvSpPr>
        <p:spPr>
          <a:xfrm>
            <a:off x="331808" y="802389"/>
            <a:ext cx="11528385" cy="3174297"/>
          </a:xfrm>
        </p:spPr>
        <p:txBody>
          <a:bodyPr/>
          <a:lstStyle/>
          <a:p>
            <a:r>
              <a:rPr lang="en-US" dirty="0"/>
              <a:t>4. Frequently asked questions / </a:t>
            </a:r>
            <a:br>
              <a:rPr lang="en-US" dirty="0"/>
            </a:br>
            <a:r>
              <a:rPr lang="en-US" dirty="0"/>
              <a:t>participant questions</a:t>
            </a:r>
          </a:p>
        </p:txBody>
      </p:sp>
    </p:spTree>
    <p:extLst>
      <p:ext uri="{BB962C8B-B14F-4D97-AF65-F5344CB8AC3E}">
        <p14:creationId xmlns:p14="http://schemas.microsoft.com/office/powerpoint/2010/main" val="1379990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73BF-FF00-437C-9DF0-C2540241E740}"/>
              </a:ext>
            </a:extLst>
          </p:cNvPr>
          <p:cNvSpPr>
            <a:spLocks noGrp="1"/>
          </p:cNvSpPr>
          <p:nvPr>
            <p:ph type="title"/>
          </p:nvPr>
        </p:nvSpPr>
        <p:spPr>
          <a:xfrm>
            <a:off x="266218" y="248066"/>
            <a:ext cx="11655706" cy="947307"/>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00B202E6-51B6-4177-AF87-09052150E70D}"/>
              </a:ext>
            </a:extLst>
          </p:cNvPr>
          <p:cNvSpPr>
            <a:spLocks noGrp="1"/>
          </p:cNvSpPr>
          <p:nvPr>
            <p:ph idx="1"/>
          </p:nvPr>
        </p:nvSpPr>
        <p:spPr>
          <a:xfrm>
            <a:off x="266218" y="1423246"/>
            <a:ext cx="11655706" cy="4151361"/>
          </a:xfrm>
        </p:spPr>
        <p:txBody>
          <a:bodyPr>
            <a:normAutofit/>
          </a:bodyPr>
          <a:lstStyle/>
          <a:p>
            <a:pPr marL="0" marR="0" lvl="0" indent="0">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Calibri" panose="020F0502020204030204" pitchFamily="34" charset="0"/>
              </a:rPr>
              <a:t>Frequently asked questions will be updated periodically on the NIDCR website </a:t>
            </a:r>
            <a:r>
              <a:rPr lang="en-US" sz="2000" b="1" dirty="0">
                <a:effectLst/>
                <a:latin typeface="Calibri" panose="020F0502020204030204" pitchFamily="34" charset="0"/>
                <a:ea typeface="Calibri" panose="020F0502020204030204" pitchFamily="34" charset="0"/>
                <a:cs typeface="Calibri" panose="020F0502020204030204" pitchFamily="34" charset="0"/>
                <a:hlinkClick r:id="rId3"/>
              </a:rPr>
              <a:t>TMD IMPACT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https://www.nidcr.nih.gov/grants-funding/funding-opportunities/TMD-IMPACT-Planning-RFA)</a:t>
            </a:r>
            <a:endParaRPr lang="en-US" sz="2000" dirty="0"/>
          </a:p>
        </p:txBody>
      </p:sp>
      <p:pic>
        <p:nvPicPr>
          <p:cNvPr id="6" name="Picture 5" descr="TMB IMPACT Webpage. ">
            <a:extLst>
              <a:ext uri="{FF2B5EF4-FFF2-40B4-BE49-F238E27FC236}">
                <a16:creationId xmlns:a16="http://schemas.microsoft.com/office/drawing/2014/main" id="{00F0402A-4D60-2A5C-BB22-B973C76F4F0B}"/>
              </a:ext>
            </a:extLst>
          </p:cNvPr>
          <p:cNvPicPr>
            <a:picLocks noChangeAspect="1"/>
          </p:cNvPicPr>
          <p:nvPr/>
        </p:nvPicPr>
        <p:blipFill>
          <a:blip r:embed="rId4"/>
          <a:stretch>
            <a:fillRect/>
          </a:stretch>
        </p:blipFill>
        <p:spPr>
          <a:xfrm>
            <a:off x="2366655" y="2718546"/>
            <a:ext cx="7454832" cy="2901204"/>
          </a:xfrm>
          <a:prstGeom prst="rect">
            <a:avLst/>
          </a:prstGeom>
        </p:spPr>
      </p:pic>
    </p:spTree>
    <p:extLst>
      <p:ext uri="{BB962C8B-B14F-4D97-AF65-F5344CB8AC3E}">
        <p14:creationId xmlns:p14="http://schemas.microsoft.com/office/powerpoint/2010/main" val="2456107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73BF-FF00-437C-9DF0-C2540241E740}"/>
              </a:ext>
            </a:extLst>
          </p:cNvPr>
          <p:cNvSpPr>
            <a:spLocks noGrp="1"/>
          </p:cNvSpPr>
          <p:nvPr>
            <p:ph type="title"/>
          </p:nvPr>
        </p:nvSpPr>
        <p:spPr>
          <a:xfrm>
            <a:off x="266218" y="265169"/>
            <a:ext cx="11655706" cy="947307"/>
          </a:xfrm>
        </p:spPr>
        <p:txBody>
          <a:bodyPr/>
          <a:lstStyle/>
          <a:p>
            <a:r>
              <a:rPr lang="en-US" dirty="0"/>
              <a:t>FREQUENTLY ASKED QUESTIONS </a:t>
            </a:r>
            <a:r>
              <a:rPr lang="en-US" sz="2400" dirty="0"/>
              <a:t>(continued)</a:t>
            </a:r>
            <a:endParaRPr lang="en-US" dirty="0"/>
          </a:p>
        </p:txBody>
      </p:sp>
      <p:sp>
        <p:nvSpPr>
          <p:cNvPr id="3" name="Content Placeholder 2">
            <a:extLst>
              <a:ext uri="{FF2B5EF4-FFF2-40B4-BE49-F238E27FC236}">
                <a16:creationId xmlns:a16="http://schemas.microsoft.com/office/drawing/2014/main" id="{00B202E6-51B6-4177-AF87-09052150E70D}"/>
              </a:ext>
            </a:extLst>
          </p:cNvPr>
          <p:cNvSpPr>
            <a:spLocks noGrp="1"/>
          </p:cNvSpPr>
          <p:nvPr>
            <p:ph idx="1"/>
          </p:nvPr>
        </p:nvSpPr>
        <p:spPr>
          <a:xfrm>
            <a:off x="266218" y="1212476"/>
            <a:ext cx="11655706" cy="4433047"/>
          </a:xfrm>
        </p:spPr>
        <p:txBody>
          <a:bodyPr vert="horz" lIns="91440" tIns="45720" rIns="91440" bIns="45720" rtlCol="0" anchor="t">
            <a:normAutofit/>
          </a:bodyPr>
          <a:lstStyle/>
          <a:p>
            <a:pPr marL="0" marR="0" lvl="0" indent="0">
              <a:lnSpc>
                <a:spcPct val="107000"/>
              </a:lnSpc>
              <a:spcBef>
                <a:spcPts val="0"/>
              </a:spcBef>
              <a:spcAft>
                <a:spcPts val="2400"/>
              </a:spcAft>
              <a:buNone/>
            </a:pPr>
            <a:r>
              <a:rPr lang="en-US" sz="2000" b="1" dirty="0">
                <a:effectLst/>
                <a:latin typeface="Calibri"/>
                <a:ea typeface="Calibri" panose="020F0502020204030204" pitchFamily="34" charset="0"/>
                <a:cs typeface="Calibri"/>
              </a:rPr>
              <a:t>Question:</a:t>
            </a:r>
            <a:r>
              <a:rPr lang="en-US" sz="2000" dirty="0">
                <a:effectLst/>
                <a:latin typeface="Calibri"/>
                <a:ea typeface="Calibri" panose="020F0502020204030204" pitchFamily="34" charset="0"/>
                <a:cs typeface="Calibri"/>
              </a:rPr>
              <a:t> The RFA language seems to suggest the need for large interdisciplinary teams to be able to comprehensively address the goals of the future Collaborative. How large of a team should be assembled, and should the proposal be a multi-site proposal?</a:t>
            </a:r>
            <a:endParaRPr lang="en-US" dirty="0">
              <a:latin typeface="Calibri"/>
              <a:cs typeface="Calibri"/>
            </a:endParaRPr>
          </a:p>
          <a:p>
            <a:pPr marL="0" marR="0" lvl="0" indent="0">
              <a:lnSpc>
                <a:spcPct val="107000"/>
              </a:lnSpc>
              <a:spcBef>
                <a:spcPts val="0"/>
              </a:spcBef>
              <a:spcAft>
                <a:spcPts val="2400"/>
              </a:spcAft>
              <a:buNone/>
            </a:pPr>
            <a:r>
              <a:rPr lang="en-US" sz="2000" b="1" dirty="0">
                <a:effectLst/>
                <a:latin typeface="Calibri" panose="020F0502020204030204" pitchFamily="34" charset="0"/>
                <a:ea typeface="Calibri" panose="020F0502020204030204" pitchFamily="34" charset="0"/>
              </a:rPr>
              <a:t>Answer: </a:t>
            </a:r>
            <a:r>
              <a:rPr lang="en-US" sz="2000" dirty="0">
                <a:effectLst/>
                <a:latin typeface="Calibri" panose="020F0502020204030204" pitchFamily="34" charset="0"/>
                <a:ea typeface="Calibri" panose="020F0502020204030204" pitchFamily="34" charset="0"/>
              </a:rPr>
              <a:t>There is no requirement for multi-site participation on an application in response to this planning grant RFA, but multi-site participation is encouraged if expertise at the applicant institution is insufficient to carry out the scope of the work proposed. Applications may also expand on collaborations during the planning grant award period to obtain the needed expertise, leverage highly relevant resources/infrastructure, and/or reach the desired patient populations.</a:t>
            </a:r>
          </a:p>
          <a:p>
            <a:pPr marL="0" marR="0" lvl="0" indent="0">
              <a:lnSpc>
                <a:spcPct val="107000"/>
              </a:lnSpc>
              <a:spcBef>
                <a:spcPts val="0"/>
              </a:spcBef>
              <a:spcAft>
                <a:spcPts val="0"/>
              </a:spcAft>
              <a:buNone/>
            </a:pPr>
            <a:endParaRPr lang="en-US" sz="2000" dirty="0"/>
          </a:p>
        </p:txBody>
      </p:sp>
    </p:spTree>
    <p:extLst>
      <p:ext uri="{BB962C8B-B14F-4D97-AF65-F5344CB8AC3E}">
        <p14:creationId xmlns:p14="http://schemas.microsoft.com/office/powerpoint/2010/main" val="40112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73BF-FF00-437C-9DF0-C2540241E740}"/>
              </a:ext>
            </a:extLst>
          </p:cNvPr>
          <p:cNvSpPr>
            <a:spLocks noGrp="1"/>
          </p:cNvSpPr>
          <p:nvPr>
            <p:ph type="title"/>
          </p:nvPr>
        </p:nvSpPr>
        <p:spPr>
          <a:xfrm>
            <a:off x="266218" y="265169"/>
            <a:ext cx="11655706" cy="947307"/>
          </a:xfrm>
        </p:spPr>
        <p:txBody>
          <a:bodyPr/>
          <a:lstStyle/>
          <a:p>
            <a:r>
              <a:rPr lang="en-US" dirty="0"/>
              <a:t>FREQUENTLY ASKED QUESTIONS </a:t>
            </a:r>
            <a:r>
              <a:rPr lang="en-US" sz="2400" dirty="0"/>
              <a:t>(continued 2)</a:t>
            </a:r>
            <a:endParaRPr lang="en-US" dirty="0"/>
          </a:p>
        </p:txBody>
      </p:sp>
      <p:sp>
        <p:nvSpPr>
          <p:cNvPr id="3" name="Content Placeholder 2">
            <a:extLst>
              <a:ext uri="{FF2B5EF4-FFF2-40B4-BE49-F238E27FC236}">
                <a16:creationId xmlns:a16="http://schemas.microsoft.com/office/drawing/2014/main" id="{00B202E6-51B6-4177-AF87-09052150E70D}"/>
              </a:ext>
            </a:extLst>
          </p:cNvPr>
          <p:cNvSpPr>
            <a:spLocks noGrp="1"/>
          </p:cNvSpPr>
          <p:nvPr>
            <p:ph idx="1"/>
          </p:nvPr>
        </p:nvSpPr>
        <p:spPr>
          <a:xfrm>
            <a:off x="266218" y="1212476"/>
            <a:ext cx="11655706" cy="4433047"/>
          </a:xfrm>
        </p:spPr>
        <p:txBody>
          <a:bodyPr vert="horz" lIns="91440" tIns="45720" rIns="91440" bIns="45720" rtlCol="0" anchor="t">
            <a:normAutofit/>
          </a:bodyPr>
          <a:lstStyle/>
          <a:p>
            <a:pPr marL="0" marR="0" lvl="0" indent="0">
              <a:lnSpc>
                <a:spcPct val="107000"/>
              </a:lnSpc>
              <a:spcBef>
                <a:spcPts val="0"/>
              </a:spcBef>
              <a:spcAft>
                <a:spcPts val="2400"/>
              </a:spcAft>
              <a:buNone/>
            </a:pPr>
            <a:r>
              <a:rPr lang="en-US" sz="2000" b="1" dirty="0">
                <a:effectLst/>
                <a:latin typeface="Calibri" panose="020F0502020204030204" pitchFamily="34" charset="0"/>
                <a:ea typeface="Calibri" panose="020F0502020204030204" pitchFamily="34" charset="0"/>
                <a:cs typeface="Calibri" panose="020F0502020204030204" pitchFamily="34" charset="0"/>
              </a:rPr>
              <a:t>Question:</a:t>
            </a:r>
            <a:r>
              <a:rPr lang="en-US" sz="2000" dirty="0">
                <a:effectLst/>
                <a:latin typeface="Calibri" panose="020F0502020204030204" pitchFamily="34" charset="0"/>
                <a:ea typeface="Calibri" panose="020F0502020204030204" pitchFamily="34" charset="0"/>
                <a:cs typeface="Calibri" panose="020F0502020204030204" pitchFamily="34" charset="0"/>
              </a:rPr>
              <a:t> The RFA language emphasizes patient-centered research and translatability of research. What does this mean for basic research and does this mean that it is much more important to have strong clinical teams and expertise than basic research teams? What is the expected balance of clinical and basic research capacity at the time of application?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2400"/>
              </a:spcAft>
              <a:buNone/>
            </a:pPr>
            <a:r>
              <a:rPr lang="en-US" sz="2000" b="1" dirty="0">
                <a:effectLst/>
                <a:latin typeface="Calibri"/>
                <a:ea typeface="Calibri" panose="020F0502020204030204" pitchFamily="34" charset="0"/>
                <a:cs typeface="Calibri"/>
              </a:rPr>
              <a:t>Answer: </a:t>
            </a:r>
            <a:r>
              <a:rPr lang="en-US" sz="2000" dirty="0">
                <a:effectLst/>
                <a:latin typeface="Calibri"/>
                <a:ea typeface="Calibri" panose="020F0502020204030204" pitchFamily="34" charset="0"/>
                <a:cs typeface="Calibri"/>
              </a:rPr>
              <a:t>There is no preference, or preconception of the “right” balance of basic and clinical research during the planning grant stage. Both basic and clinical research are essential in accomplishing the goals of the future Collaborative, but</a:t>
            </a:r>
            <a:r>
              <a:rPr lang="en-US" sz="2000" dirty="0">
                <a:latin typeface="Calibri"/>
                <a:ea typeface="Calibri" panose="020F0502020204030204" pitchFamily="34" charset="0"/>
                <a:cs typeface="Calibri"/>
              </a:rPr>
              <a:t> any gaps in the compendium of approaches can</a:t>
            </a:r>
            <a:r>
              <a:rPr lang="en-US" sz="2000" dirty="0">
                <a:effectLst/>
                <a:latin typeface="Calibri"/>
                <a:ea typeface="Calibri" panose="020F0502020204030204" pitchFamily="34" charset="0"/>
                <a:cs typeface="Calibri"/>
              </a:rPr>
              <a:t> be developed or acquired during the planning grant award period.</a:t>
            </a:r>
            <a:r>
              <a:rPr lang="en-US" sz="2000" dirty="0">
                <a:latin typeface="Calibri"/>
                <a:ea typeface="Calibri" panose="020F0502020204030204" pitchFamily="34" charset="0"/>
                <a:cs typeface="Calibri"/>
              </a:rPr>
              <a:t> </a:t>
            </a:r>
            <a:endParaRPr lang="en-US" sz="2000" dirty="0"/>
          </a:p>
        </p:txBody>
      </p:sp>
    </p:spTree>
    <p:extLst>
      <p:ext uri="{BB962C8B-B14F-4D97-AF65-F5344CB8AC3E}">
        <p14:creationId xmlns:p14="http://schemas.microsoft.com/office/powerpoint/2010/main" val="257363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73BF-FF00-437C-9DF0-C2540241E740}"/>
              </a:ext>
            </a:extLst>
          </p:cNvPr>
          <p:cNvSpPr>
            <a:spLocks noGrp="1"/>
          </p:cNvSpPr>
          <p:nvPr>
            <p:ph type="title"/>
          </p:nvPr>
        </p:nvSpPr>
        <p:spPr>
          <a:xfrm>
            <a:off x="266218" y="265169"/>
            <a:ext cx="11655706" cy="947307"/>
          </a:xfrm>
        </p:spPr>
        <p:txBody>
          <a:bodyPr/>
          <a:lstStyle/>
          <a:p>
            <a:r>
              <a:rPr lang="en-US" dirty="0"/>
              <a:t>FREQUENTLY ASKED QUESTIONS </a:t>
            </a:r>
            <a:r>
              <a:rPr lang="en-US" sz="2400" dirty="0"/>
              <a:t>(continued 3)</a:t>
            </a:r>
            <a:endParaRPr lang="en-US" dirty="0"/>
          </a:p>
        </p:txBody>
      </p:sp>
      <p:sp>
        <p:nvSpPr>
          <p:cNvPr id="3" name="Content Placeholder 2">
            <a:extLst>
              <a:ext uri="{FF2B5EF4-FFF2-40B4-BE49-F238E27FC236}">
                <a16:creationId xmlns:a16="http://schemas.microsoft.com/office/drawing/2014/main" id="{00B202E6-51B6-4177-AF87-09052150E70D}"/>
              </a:ext>
            </a:extLst>
          </p:cNvPr>
          <p:cNvSpPr>
            <a:spLocks noGrp="1"/>
          </p:cNvSpPr>
          <p:nvPr>
            <p:ph idx="1"/>
          </p:nvPr>
        </p:nvSpPr>
        <p:spPr>
          <a:xfrm>
            <a:off x="266218" y="1212476"/>
            <a:ext cx="11655706" cy="4433047"/>
          </a:xfrm>
        </p:spPr>
        <p:txBody>
          <a:bodyPr vert="horz" lIns="91440" tIns="45720" rIns="91440" bIns="45720" rtlCol="0" anchor="t">
            <a:normAutofit/>
          </a:bodyPr>
          <a:lstStyle/>
          <a:p>
            <a:pPr marL="0" indent="0">
              <a:lnSpc>
                <a:spcPct val="107000"/>
              </a:lnSpc>
              <a:spcBef>
                <a:spcPts val="0"/>
              </a:spcBef>
              <a:spcAft>
                <a:spcPts val="600"/>
              </a:spcAft>
              <a:buNone/>
            </a:pPr>
            <a:r>
              <a:rPr lang="en-US" sz="2000" b="1" dirty="0">
                <a:effectLst/>
                <a:latin typeface="Calibri"/>
                <a:ea typeface="Calibri" panose="020F0502020204030204" pitchFamily="34" charset="0"/>
                <a:cs typeface="Calibri"/>
              </a:rPr>
              <a:t>Question:</a:t>
            </a:r>
            <a:r>
              <a:rPr lang="en-US" sz="2000" dirty="0">
                <a:effectLst/>
                <a:latin typeface="Calibri"/>
                <a:ea typeface="Calibri" panose="020F0502020204030204" pitchFamily="34" charset="0"/>
                <a:cs typeface="Calibri"/>
              </a:rPr>
              <a:t> </a:t>
            </a:r>
            <a:r>
              <a:rPr lang="en-US" sz="2000" dirty="0">
                <a:latin typeface="Calibri"/>
                <a:ea typeface="Calibri" panose="020F0502020204030204" pitchFamily="34" charset="0"/>
                <a:cs typeface="Calibri"/>
              </a:rPr>
              <a:t>Is focusing on just basic research or just clinical research sufficient for this planning grant proposal</a:t>
            </a:r>
            <a:r>
              <a:rPr lang="en-US" sz="2000" dirty="0">
                <a:effectLst/>
                <a:latin typeface="Calibri"/>
                <a:ea typeface="Calibri" panose="020F0502020204030204" pitchFamily="34" charset="0"/>
                <a:cs typeface="Calibri"/>
              </a:rPr>
              <a:t>?</a:t>
            </a:r>
            <a:endParaRPr lang="en-US" dirty="0"/>
          </a:p>
          <a:p>
            <a:pPr marL="0" indent="0">
              <a:lnSpc>
                <a:spcPct val="107000"/>
              </a:lnSpc>
              <a:spcBef>
                <a:spcPts val="0"/>
              </a:spcBef>
              <a:spcAft>
                <a:spcPts val="2400"/>
              </a:spcAft>
              <a:buNone/>
            </a:pPr>
            <a:r>
              <a:rPr lang="en-US" sz="2000" b="1" dirty="0">
                <a:effectLst/>
                <a:latin typeface="Calibri"/>
                <a:ea typeface="Calibri" panose="020F0502020204030204" pitchFamily="34" charset="0"/>
                <a:cs typeface="Calibri"/>
              </a:rPr>
              <a:t>Answer: </a:t>
            </a:r>
            <a:r>
              <a:rPr lang="en-US" sz="2000" dirty="0">
                <a:ea typeface="+mn-lt"/>
                <a:cs typeface="+mn-lt"/>
              </a:rPr>
              <a:t>Most likely too focused </a:t>
            </a:r>
            <a:r>
              <a:rPr lang="en-US" sz="2000" dirty="0">
                <a:effectLst/>
                <a:ea typeface="+mn-lt"/>
                <a:cs typeface="+mn-lt"/>
              </a:rPr>
              <a:t>to </a:t>
            </a:r>
            <a:r>
              <a:rPr lang="en-US" sz="2000" dirty="0">
                <a:ea typeface="+mn-lt"/>
                <a:cs typeface="+mn-lt"/>
              </a:rPr>
              <a:t>be the broad, integrated, interdisciplinary</a:t>
            </a:r>
            <a:r>
              <a:rPr lang="en-US" sz="2000" dirty="0">
                <a:effectLst/>
                <a:ea typeface="+mn-lt"/>
                <a:cs typeface="+mn-lt"/>
              </a:rPr>
              <a:t>, </a:t>
            </a:r>
            <a:r>
              <a:rPr lang="en-US" sz="2000" dirty="0">
                <a:ea typeface="+mn-lt"/>
                <a:cs typeface="+mn-lt"/>
              </a:rPr>
              <a:t>and multi-level approach </a:t>
            </a:r>
            <a:r>
              <a:rPr lang="en-US" sz="2000" dirty="0">
                <a:effectLst/>
                <a:ea typeface="+mn-lt"/>
                <a:cs typeface="+mn-lt"/>
              </a:rPr>
              <a:t>to </a:t>
            </a:r>
            <a:r>
              <a:rPr lang="en-US" sz="2000" dirty="0">
                <a:ea typeface="+mn-lt"/>
                <a:cs typeface="+mn-lt"/>
              </a:rPr>
              <a:t>address TMD comprehensively from </a:t>
            </a:r>
            <a:r>
              <a:rPr lang="en-US" sz="2000" dirty="0">
                <a:effectLst/>
                <a:ea typeface="+mn-lt"/>
                <a:cs typeface="+mn-lt"/>
              </a:rPr>
              <a:t>the </a:t>
            </a:r>
            <a:r>
              <a:rPr lang="en-US" sz="2000" dirty="0">
                <a:ea typeface="+mn-lt"/>
                <a:cs typeface="+mn-lt"/>
              </a:rPr>
              <a:t>whole-person perspective</a:t>
            </a:r>
            <a:r>
              <a:rPr lang="en-US" sz="2000" dirty="0">
                <a:effectLst/>
                <a:ea typeface="+mn-lt"/>
                <a:cs typeface="+mn-lt"/>
              </a:rPr>
              <a:t>. </a:t>
            </a:r>
            <a:r>
              <a:rPr lang="en-US" sz="2000" dirty="0">
                <a:ea typeface="+mn-lt"/>
                <a:cs typeface="+mn-lt"/>
              </a:rPr>
              <a:t>Although balance is not prescriptive, proposals should have more along </a:t>
            </a:r>
            <a:r>
              <a:rPr lang="en-US" sz="2000" dirty="0">
                <a:effectLst/>
                <a:ea typeface="+mn-lt"/>
                <a:cs typeface="+mn-lt"/>
              </a:rPr>
              <a:t>the </a:t>
            </a:r>
            <a:r>
              <a:rPr lang="en-US" sz="2000" dirty="0">
                <a:ea typeface="+mn-lt"/>
                <a:cs typeface="+mn-lt"/>
              </a:rPr>
              <a:t>translational spectrum than just basic</a:t>
            </a:r>
            <a:r>
              <a:rPr lang="en-US" sz="2000" dirty="0">
                <a:effectLst/>
                <a:ea typeface="+mn-lt"/>
                <a:cs typeface="+mn-lt"/>
              </a:rPr>
              <a:t>/</a:t>
            </a:r>
            <a:r>
              <a:rPr lang="en-US" sz="2000" dirty="0">
                <a:ea typeface="+mn-lt"/>
                <a:cs typeface="+mn-lt"/>
              </a:rPr>
              <a:t>preclinical </a:t>
            </a:r>
            <a:r>
              <a:rPr lang="en-US" sz="2000" dirty="0">
                <a:effectLst/>
                <a:ea typeface="+mn-lt"/>
                <a:cs typeface="+mn-lt"/>
              </a:rPr>
              <a:t>or </a:t>
            </a:r>
            <a:r>
              <a:rPr lang="en-US" sz="2000" dirty="0">
                <a:ea typeface="+mn-lt"/>
                <a:cs typeface="+mn-lt"/>
              </a:rPr>
              <a:t>just clinical</a:t>
            </a:r>
            <a:r>
              <a:rPr lang="en-US" sz="2000" dirty="0">
                <a:effectLst/>
                <a:latin typeface="Calibri"/>
                <a:ea typeface="Calibri" panose="020F0502020204030204" pitchFamily="34" charset="0"/>
                <a:cs typeface="Calibri"/>
              </a:rPr>
              <a:t>.</a:t>
            </a:r>
          </a:p>
          <a:p>
            <a:pPr marL="0" indent="0">
              <a:lnSpc>
                <a:spcPct val="107000"/>
              </a:lnSpc>
              <a:spcBef>
                <a:spcPts val="0"/>
              </a:spcBef>
              <a:spcAft>
                <a:spcPts val="600"/>
              </a:spcAft>
              <a:buNone/>
            </a:pPr>
            <a:r>
              <a:rPr lang="en-US" sz="2000" b="1" dirty="0">
                <a:latin typeface="Calibri"/>
                <a:ea typeface="Calibri" panose="020F0502020204030204" pitchFamily="34" charset="0"/>
                <a:cs typeface="Calibri"/>
              </a:rPr>
              <a:t>Question:</a:t>
            </a:r>
            <a:r>
              <a:rPr lang="en-US" sz="2000" dirty="0">
                <a:effectLst/>
                <a:latin typeface="Calibri"/>
                <a:ea typeface="Calibri" panose="020F0502020204030204" pitchFamily="34" charset="0"/>
                <a:cs typeface="Calibri"/>
              </a:rPr>
              <a:t> </a:t>
            </a:r>
            <a:r>
              <a:rPr lang="en-US" sz="2000" dirty="0">
                <a:ea typeface="+mn-lt"/>
                <a:cs typeface="+mn-lt"/>
              </a:rPr>
              <a:t>Since the Planning Grant </a:t>
            </a:r>
            <a:r>
              <a:rPr lang="en-US" sz="2000" dirty="0">
                <a:effectLst/>
                <a:ea typeface="+mn-lt"/>
                <a:cs typeface="+mn-lt"/>
              </a:rPr>
              <a:t>is </a:t>
            </a:r>
            <a:r>
              <a:rPr lang="en-US" sz="2000" dirty="0">
                <a:ea typeface="+mn-lt"/>
                <a:cs typeface="+mn-lt"/>
              </a:rPr>
              <a:t>not intended </a:t>
            </a:r>
            <a:r>
              <a:rPr lang="en-US" sz="2000" dirty="0">
                <a:effectLst/>
                <a:ea typeface="+mn-lt"/>
                <a:cs typeface="+mn-lt"/>
              </a:rPr>
              <a:t>to </a:t>
            </a:r>
            <a:r>
              <a:rPr lang="en-US" sz="2000" dirty="0">
                <a:ea typeface="+mn-lt"/>
                <a:cs typeface="+mn-lt"/>
              </a:rPr>
              <a:t>support a single R01-like project, </a:t>
            </a:r>
            <a:r>
              <a:rPr lang="en-US" sz="2000" dirty="0">
                <a:effectLst/>
                <a:ea typeface="+mn-lt"/>
                <a:cs typeface="+mn-lt"/>
              </a:rPr>
              <a:t>is </a:t>
            </a:r>
            <a:r>
              <a:rPr lang="en-US" sz="2000" dirty="0">
                <a:ea typeface="+mn-lt"/>
                <a:cs typeface="+mn-lt"/>
              </a:rPr>
              <a:t>any data collection or analysis allowed or supported</a:t>
            </a:r>
            <a:r>
              <a:rPr lang="en-US" sz="2000" dirty="0">
                <a:effectLst/>
                <a:latin typeface="Calibri"/>
                <a:ea typeface="Calibri" panose="020F0502020204030204" pitchFamily="34" charset="0"/>
                <a:cs typeface="Calibri"/>
              </a:rPr>
              <a:t>?</a:t>
            </a:r>
            <a:endParaRPr lang="en-US" dirty="0"/>
          </a:p>
          <a:p>
            <a:pPr marL="0" indent="0">
              <a:lnSpc>
                <a:spcPct val="107000"/>
              </a:lnSpc>
              <a:spcBef>
                <a:spcPts val="0"/>
              </a:spcBef>
              <a:buNone/>
            </a:pPr>
            <a:r>
              <a:rPr lang="en-US" sz="2000" b="1" dirty="0">
                <a:effectLst/>
                <a:latin typeface="Calibri"/>
                <a:ea typeface="Calibri" panose="020F0502020204030204" pitchFamily="34" charset="0"/>
                <a:cs typeface="Calibri"/>
              </a:rPr>
              <a:t>Answer: </a:t>
            </a:r>
            <a:r>
              <a:rPr lang="en-US" sz="2000" dirty="0">
                <a:ea typeface="+mn-lt"/>
                <a:cs typeface="+mn-lt"/>
              </a:rPr>
              <a:t>The Planning Grant award can support collection </a:t>
            </a:r>
            <a:r>
              <a:rPr lang="en-US" sz="2000" dirty="0">
                <a:effectLst/>
                <a:ea typeface="+mn-lt"/>
                <a:cs typeface="+mn-lt"/>
              </a:rPr>
              <a:t>of </a:t>
            </a:r>
            <a:r>
              <a:rPr lang="en-US" sz="2000" dirty="0">
                <a:ea typeface="+mn-lt"/>
                <a:cs typeface="+mn-lt"/>
              </a:rPr>
              <a:t>preliminary </a:t>
            </a:r>
            <a:r>
              <a:rPr lang="en-US" sz="2000" dirty="0">
                <a:effectLst/>
                <a:ea typeface="+mn-lt"/>
                <a:cs typeface="+mn-lt"/>
              </a:rPr>
              <a:t>research </a:t>
            </a:r>
            <a:r>
              <a:rPr lang="en-US" sz="2000" dirty="0">
                <a:ea typeface="+mn-lt"/>
                <a:cs typeface="+mn-lt"/>
              </a:rPr>
              <a:t>data. Can also support landscape analysis</a:t>
            </a:r>
            <a:r>
              <a:rPr lang="en-US" sz="2000" dirty="0">
                <a:effectLst/>
                <a:ea typeface="+mn-lt"/>
                <a:cs typeface="+mn-lt"/>
              </a:rPr>
              <a:t> or</a:t>
            </a:r>
            <a:r>
              <a:rPr lang="en-US" sz="2000" dirty="0">
                <a:ea typeface="+mn-lt"/>
                <a:cs typeface="+mn-lt"/>
              </a:rPr>
              <a:t> limited population health/epidemiological research </a:t>
            </a:r>
            <a:r>
              <a:rPr lang="en-US" sz="2000" dirty="0">
                <a:effectLst/>
                <a:ea typeface="+mn-lt"/>
                <a:cs typeface="+mn-lt"/>
              </a:rPr>
              <a:t>to </a:t>
            </a:r>
            <a:r>
              <a:rPr lang="en-US" sz="2000" dirty="0">
                <a:ea typeface="+mn-lt"/>
                <a:cs typeface="+mn-lt"/>
              </a:rPr>
              <a:t>inform/support the research agenda or proposed approaches</a:t>
            </a:r>
            <a:r>
              <a:rPr lang="en-US" sz="2000" dirty="0">
                <a:latin typeface="Calibri"/>
                <a:ea typeface="+mn-lt"/>
                <a:cs typeface="Calibri"/>
              </a:rPr>
              <a:t>.</a:t>
            </a:r>
            <a:r>
              <a:rPr lang="en-US" sz="2000" dirty="0">
                <a:latin typeface="Calibri"/>
                <a:ea typeface="Calibri" panose="020F0502020204030204" pitchFamily="34" charset="0"/>
                <a:cs typeface="Calibri"/>
              </a:rPr>
              <a:t>  </a:t>
            </a:r>
            <a:endParaRPr lang="en-US" sz="2000" dirty="0"/>
          </a:p>
        </p:txBody>
      </p:sp>
    </p:spTree>
    <p:extLst>
      <p:ext uri="{BB962C8B-B14F-4D97-AF65-F5344CB8AC3E}">
        <p14:creationId xmlns:p14="http://schemas.microsoft.com/office/powerpoint/2010/main" val="32859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73BF-FF00-437C-9DF0-C2540241E740}"/>
              </a:ext>
            </a:extLst>
          </p:cNvPr>
          <p:cNvSpPr>
            <a:spLocks noGrp="1"/>
          </p:cNvSpPr>
          <p:nvPr>
            <p:ph type="title"/>
          </p:nvPr>
        </p:nvSpPr>
        <p:spPr>
          <a:xfrm>
            <a:off x="266218" y="265169"/>
            <a:ext cx="11655706" cy="947307"/>
          </a:xfrm>
        </p:spPr>
        <p:txBody>
          <a:bodyPr/>
          <a:lstStyle/>
          <a:p>
            <a:r>
              <a:rPr lang="en-US" dirty="0"/>
              <a:t>FREQUENTLY ASKED QUESTIONS </a:t>
            </a:r>
            <a:r>
              <a:rPr lang="en-US" sz="2400" dirty="0"/>
              <a:t>(continued 4)</a:t>
            </a:r>
            <a:endParaRPr lang="en-US" dirty="0"/>
          </a:p>
        </p:txBody>
      </p:sp>
      <p:sp>
        <p:nvSpPr>
          <p:cNvPr id="3" name="Content Placeholder 2">
            <a:extLst>
              <a:ext uri="{FF2B5EF4-FFF2-40B4-BE49-F238E27FC236}">
                <a16:creationId xmlns:a16="http://schemas.microsoft.com/office/drawing/2014/main" id="{00B202E6-51B6-4177-AF87-09052150E70D}"/>
              </a:ext>
            </a:extLst>
          </p:cNvPr>
          <p:cNvSpPr>
            <a:spLocks noGrp="1"/>
          </p:cNvSpPr>
          <p:nvPr>
            <p:ph idx="1"/>
          </p:nvPr>
        </p:nvSpPr>
        <p:spPr>
          <a:xfrm>
            <a:off x="266218" y="1212476"/>
            <a:ext cx="11655706" cy="4433047"/>
          </a:xfrm>
        </p:spPr>
        <p:txBody>
          <a:bodyPr vert="horz" lIns="91440" tIns="45720" rIns="91440" bIns="45720" rtlCol="0" anchor="t">
            <a:normAutofit/>
          </a:bodyPr>
          <a:lstStyle/>
          <a:p>
            <a:pPr marL="0" indent="0">
              <a:lnSpc>
                <a:spcPct val="107000"/>
              </a:lnSpc>
              <a:spcBef>
                <a:spcPts val="0"/>
              </a:spcBef>
              <a:spcAft>
                <a:spcPts val="2400"/>
              </a:spcAft>
              <a:buNone/>
            </a:pPr>
            <a:r>
              <a:rPr lang="en-US" sz="2000" b="1" dirty="0">
                <a:effectLst/>
                <a:latin typeface="Calibri"/>
                <a:ea typeface="Calibri" panose="020F0502020204030204" pitchFamily="34" charset="0"/>
                <a:cs typeface="Calibri"/>
              </a:rPr>
              <a:t>Question:</a:t>
            </a:r>
            <a:r>
              <a:rPr lang="en-US" sz="2000" dirty="0">
                <a:effectLst/>
                <a:latin typeface="Calibri"/>
                <a:ea typeface="Calibri" panose="020F0502020204030204" pitchFamily="34" charset="0"/>
                <a:cs typeface="Calibri"/>
              </a:rPr>
              <a:t> </a:t>
            </a:r>
            <a:r>
              <a:rPr lang="en-US" sz="2000" dirty="0">
                <a:latin typeface="Calibri"/>
                <a:ea typeface="Calibri" panose="020F0502020204030204" pitchFamily="34" charset="0"/>
                <a:cs typeface="Calibri"/>
              </a:rPr>
              <a:t>What kind </a:t>
            </a:r>
            <a:r>
              <a:rPr lang="en-US" sz="2000" dirty="0">
                <a:effectLst/>
                <a:latin typeface="Calibri"/>
                <a:ea typeface="Calibri" panose="020F0502020204030204" pitchFamily="34" charset="0"/>
                <a:cs typeface="Calibri"/>
              </a:rPr>
              <a:t>of </a:t>
            </a:r>
            <a:r>
              <a:rPr lang="en-US" sz="2000" dirty="0">
                <a:latin typeface="Calibri"/>
                <a:ea typeface="Calibri" panose="020F0502020204030204" pitchFamily="34" charset="0"/>
                <a:cs typeface="Calibri"/>
              </a:rPr>
              <a:t>details are needed in </a:t>
            </a:r>
            <a:r>
              <a:rPr lang="en-US" sz="2000" dirty="0">
                <a:effectLst/>
                <a:latin typeface="Calibri"/>
                <a:ea typeface="Calibri" panose="020F0502020204030204" pitchFamily="34" charset="0"/>
                <a:cs typeface="Calibri"/>
              </a:rPr>
              <a:t>the future Collaborative</a:t>
            </a:r>
            <a:r>
              <a:rPr lang="en-US" sz="2000" dirty="0">
                <a:latin typeface="Calibri"/>
                <a:ea typeface="Calibri" panose="020F0502020204030204" pitchFamily="34" charset="0"/>
                <a:cs typeface="Calibri"/>
              </a:rPr>
              <a:t> "design?" How can one describe the functional and structural fit within the larger Collaborative when it will be designed by the NIH prior to the release of the future Collaborative FOA(s)?</a:t>
            </a:r>
            <a:endParaRPr lang="en-US" sz="2000" dirty="0">
              <a:effectLst/>
              <a:latin typeface="Calibri"/>
              <a:ea typeface="Calibri" panose="020F0502020204030204" pitchFamily="34" charset="0"/>
              <a:cs typeface="Calibri" panose="020F0502020204030204" pitchFamily="34" charset="0"/>
            </a:endParaRPr>
          </a:p>
          <a:p>
            <a:pPr marL="0" indent="0">
              <a:lnSpc>
                <a:spcPct val="107000"/>
              </a:lnSpc>
              <a:spcBef>
                <a:spcPts val="0"/>
              </a:spcBef>
              <a:spcAft>
                <a:spcPts val="2400"/>
              </a:spcAft>
              <a:buNone/>
            </a:pPr>
            <a:r>
              <a:rPr lang="en-US" sz="2000" b="1" dirty="0">
                <a:effectLst/>
                <a:latin typeface="Calibri"/>
                <a:ea typeface="Calibri" panose="020F0502020204030204" pitchFamily="34" charset="0"/>
                <a:cs typeface="Calibri"/>
              </a:rPr>
              <a:t>Answer: </a:t>
            </a:r>
            <a:r>
              <a:rPr lang="en-US" sz="2000" dirty="0">
                <a:ea typeface="+mn-lt"/>
                <a:cs typeface="+mn-lt"/>
              </a:rPr>
              <a:t>The structure of the future Collaborative can be proposed as the applicants envision</a:t>
            </a:r>
            <a:r>
              <a:rPr lang="en-US" sz="2000" dirty="0">
                <a:effectLst/>
                <a:ea typeface="+mn-lt"/>
                <a:cs typeface="+mn-lt"/>
              </a:rPr>
              <a:t>, </a:t>
            </a:r>
            <a:r>
              <a:rPr lang="en-US" sz="2000" dirty="0">
                <a:ea typeface="+mn-lt"/>
                <a:cs typeface="+mn-lt"/>
              </a:rPr>
              <a:t>as long as such a structure can address all stated goals of </a:t>
            </a:r>
            <a:r>
              <a:rPr lang="en-US" sz="2000" dirty="0">
                <a:effectLst/>
                <a:ea typeface="+mn-lt"/>
                <a:cs typeface="+mn-lt"/>
              </a:rPr>
              <a:t>the </a:t>
            </a:r>
            <a:r>
              <a:rPr lang="en-US" sz="2000" dirty="0">
                <a:ea typeface="+mn-lt"/>
                <a:cs typeface="+mn-lt"/>
              </a:rPr>
              <a:t>future Collaborative. This will allow assessment of </a:t>
            </a:r>
            <a:r>
              <a:rPr lang="en-US" sz="2000" dirty="0">
                <a:effectLst/>
                <a:ea typeface="+mn-lt"/>
                <a:cs typeface="+mn-lt"/>
              </a:rPr>
              <a:t>the </a:t>
            </a:r>
            <a:r>
              <a:rPr lang="en-US" sz="2000" dirty="0">
                <a:ea typeface="+mn-lt"/>
                <a:cs typeface="+mn-lt"/>
              </a:rPr>
              <a:t>current capacity </a:t>
            </a:r>
            <a:r>
              <a:rPr lang="en-US" sz="2000" dirty="0">
                <a:effectLst/>
                <a:ea typeface="+mn-lt"/>
                <a:cs typeface="+mn-lt"/>
              </a:rPr>
              <a:t>of the </a:t>
            </a:r>
            <a:r>
              <a:rPr lang="en-US" sz="2000" dirty="0">
                <a:ea typeface="+mn-lt"/>
                <a:cs typeface="+mn-lt"/>
              </a:rPr>
              <a:t>interdisciplinary team against this construct and allow development of milestones toward this framework</a:t>
            </a:r>
            <a:r>
              <a:rPr lang="en-US" sz="2000" dirty="0">
                <a:effectLst/>
                <a:ea typeface="+mn-lt"/>
                <a:cs typeface="+mn-lt"/>
              </a:rPr>
              <a:t>. </a:t>
            </a:r>
            <a:r>
              <a:rPr lang="en-US" sz="2000" dirty="0">
                <a:ea typeface="+mn-lt"/>
                <a:cs typeface="+mn-lt"/>
              </a:rPr>
              <a:t>Emphasis </a:t>
            </a:r>
            <a:r>
              <a:rPr lang="en-US" sz="2000" dirty="0">
                <a:effectLst/>
                <a:ea typeface="+mn-lt"/>
                <a:cs typeface="+mn-lt"/>
              </a:rPr>
              <a:t>on the </a:t>
            </a:r>
            <a:r>
              <a:rPr lang="en-US" sz="2000" dirty="0">
                <a:ea typeface="+mn-lt"/>
                <a:cs typeface="+mn-lt"/>
              </a:rPr>
              <a:t>functional, scientific</a:t>
            </a:r>
            <a:r>
              <a:rPr lang="en-US" sz="2000" dirty="0">
                <a:effectLst/>
                <a:ea typeface="+mn-lt"/>
                <a:cs typeface="+mn-lt"/>
              </a:rPr>
              <a:t>, </a:t>
            </a:r>
            <a:r>
              <a:rPr lang="en-US" sz="2000" dirty="0">
                <a:ea typeface="+mn-lt"/>
                <a:cs typeface="+mn-lt"/>
              </a:rPr>
              <a:t>research</a:t>
            </a:r>
            <a:r>
              <a:rPr lang="en-US" sz="2000" dirty="0">
                <a:effectLst/>
                <a:ea typeface="+mn-lt"/>
                <a:cs typeface="+mn-lt"/>
              </a:rPr>
              <a:t>, and</a:t>
            </a:r>
            <a:r>
              <a:rPr lang="en-US" sz="2000" dirty="0">
                <a:ea typeface="+mn-lt"/>
                <a:cs typeface="+mn-lt"/>
              </a:rPr>
              <a:t> governance aspects of </a:t>
            </a:r>
            <a:r>
              <a:rPr lang="en-US" sz="2000" dirty="0">
                <a:effectLst/>
                <a:ea typeface="+mn-lt"/>
                <a:cs typeface="+mn-lt"/>
              </a:rPr>
              <a:t>the </a:t>
            </a:r>
            <a:r>
              <a:rPr lang="en-US" sz="2000" dirty="0">
                <a:ea typeface="+mn-lt"/>
                <a:cs typeface="+mn-lt"/>
              </a:rPr>
              <a:t>design is recommended</a:t>
            </a:r>
            <a:r>
              <a:rPr lang="en-US" sz="2000" dirty="0">
                <a:effectLst/>
                <a:latin typeface="Calibri"/>
                <a:ea typeface="Calibri" panose="020F0502020204030204" pitchFamily="34" charset="0"/>
                <a:cs typeface="Calibri"/>
              </a:rPr>
              <a:t>.</a:t>
            </a:r>
            <a:endParaRPr lang="en-US" sz="2000" dirty="0">
              <a:effectLst/>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041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73BF-FF00-437C-9DF0-C2540241E740}"/>
              </a:ext>
            </a:extLst>
          </p:cNvPr>
          <p:cNvSpPr>
            <a:spLocks noGrp="1"/>
          </p:cNvSpPr>
          <p:nvPr>
            <p:ph type="title"/>
          </p:nvPr>
        </p:nvSpPr>
        <p:spPr>
          <a:xfrm>
            <a:off x="266218" y="265169"/>
            <a:ext cx="11655706" cy="947307"/>
          </a:xfrm>
        </p:spPr>
        <p:txBody>
          <a:bodyPr/>
          <a:lstStyle/>
          <a:p>
            <a:r>
              <a:rPr lang="en-US" dirty="0"/>
              <a:t>FREQUENTLY ASKED QUESTIONS </a:t>
            </a:r>
            <a:r>
              <a:rPr lang="en-US" sz="2400" dirty="0"/>
              <a:t>(continued 5)</a:t>
            </a:r>
            <a:endParaRPr lang="en-US" dirty="0"/>
          </a:p>
        </p:txBody>
      </p:sp>
      <p:sp>
        <p:nvSpPr>
          <p:cNvPr id="3" name="Content Placeholder 2">
            <a:extLst>
              <a:ext uri="{FF2B5EF4-FFF2-40B4-BE49-F238E27FC236}">
                <a16:creationId xmlns:a16="http://schemas.microsoft.com/office/drawing/2014/main" id="{00B202E6-51B6-4177-AF87-09052150E70D}"/>
              </a:ext>
            </a:extLst>
          </p:cNvPr>
          <p:cNvSpPr>
            <a:spLocks noGrp="1"/>
          </p:cNvSpPr>
          <p:nvPr>
            <p:ph idx="1"/>
          </p:nvPr>
        </p:nvSpPr>
        <p:spPr>
          <a:xfrm>
            <a:off x="266218" y="1212476"/>
            <a:ext cx="11655706" cy="4433047"/>
          </a:xfrm>
        </p:spPr>
        <p:txBody>
          <a:bodyPr vert="horz" lIns="91440" tIns="45720" rIns="91440" bIns="45720" rtlCol="0" anchor="t">
            <a:normAutofit/>
          </a:bodyPr>
          <a:lstStyle/>
          <a:p>
            <a:pPr marL="0" indent="0">
              <a:lnSpc>
                <a:spcPct val="107000"/>
              </a:lnSpc>
              <a:spcBef>
                <a:spcPts val="0"/>
              </a:spcBef>
              <a:spcAft>
                <a:spcPts val="2400"/>
              </a:spcAft>
              <a:buNone/>
            </a:pPr>
            <a:r>
              <a:rPr lang="en-US" sz="2000" b="1" dirty="0">
                <a:effectLst/>
                <a:latin typeface="Calibri"/>
                <a:ea typeface="Calibri" panose="020F0502020204030204" pitchFamily="34" charset="0"/>
                <a:cs typeface="Calibri"/>
              </a:rPr>
              <a:t>Question:</a:t>
            </a:r>
            <a:r>
              <a:rPr lang="en-US" sz="2000" dirty="0">
                <a:effectLst/>
                <a:latin typeface="Calibri"/>
                <a:ea typeface="Calibri" panose="020F0502020204030204" pitchFamily="34" charset="0"/>
                <a:cs typeface="Calibri"/>
              </a:rPr>
              <a:t> </a:t>
            </a:r>
            <a:r>
              <a:rPr lang="en-US" sz="2000" dirty="0">
                <a:latin typeface="Calibri"/>
                <a:ea typeface="Calibri" panose="020F0502020204030204" pitchFamily="34" charset="0"/>
                <a:cs typeface="Calibri"/>
              </a:rPr>
              <a:t>What </a:t>
            </a:r>
            <a:r>
              <a:rPr lang="en-US" sz="2000" dirty="0">
                <a:ea typeface="+mn-lt"/>
                <a:cs typeface="+mn-lt"/>
              </a:rPr>
              <a:t>is meant by “These planning grants are intended to enable institutions to develop the necessary partnerships, infrastructure, </a:t>
            </a:r>
            <a:r>
              <a:rPr lang="en-US" sz="2000" dirty="0">
                <a:effectLst/>
                <a:ea typeface="+mn-lt"/>
                <a:cs typeface="+mn-lt"/>
              </a:rPr>
              <a:t>and </a:t>
            </a:r>
            <a:r>
              <a:rPr lang="en-US" sz="2000" dirty="0">
                <a:ea typeface="+mn-lt"/>
                <a:cs typeface="+mn-lt"/>
              </a:rPr>
              <a:t>capabilities </a:t>
            </a:r>
            <a:r>
              <a:rPr lang="en-US" sz="2000" b="1" dirty="0">
                <a:ea typeface="+mn-lt"/>
                <a:cs typeface="+mn-lt"/>
              </a:rPr>
              <a:t>needed to address the major goals of the future Collaborative</a:t>
            </a:r>
            <a:r>
              <a:rPr lang="en-US" sz="2000" dirty="0">
                <a:ea typeface="+mn-lt"/>
                <a:cs typeface="+mn-lt"/>
              </a:rPr>
              <a:t>.” Does </a:t>
            </a:r>
            <a:r>
              <a:rPr lang="en-US" sz="2000" dirty="0">
                <a:effectLst/>
                <a:ea typeface="+mn-lt"/>
                <a:cs typeface="+mn-lt"/>
              </a:rPr>
              <a:t>this mean that </a:t>
            </a:r>
            <a:r>
              <a:rPr lang="en-US" sz="2000" dirty="0">
                <a:ea typeface="+mn-lt"/>
                <a:cs typeface="+mn-lt"/>
              </a:rPr>
              <a:t>reviewers for these R34 applications will be assessing only whether applicants should be able </a:t>
            </a:r>
            <a:r>
              <a:rPr lang="en-US" sz="2000" dirty="0">
                <a:effectLst/>
                <a:ea typeface="+mn-lt"/>
                <a:cs typeface="+mn-lt"/>
              </a:rPr>
              <a:t>to </a:t>
            </a:r>
            <a:r>
              <a:rPr lang="en-US" sz="2000" dirty="0">
                <a:ea typeface="+mn-lt"/>
                <a:cs typeface="+mn-lt"/>
              </a:rPr>
              <a:t>meet all 4 of the goals of the future Collaborative by </a:t>
            </a:r>
            <a:r>
              <a:rPr lang="en-US" sz="2000" dirty="0">
                <a:effectLst/>
                <a:ea typeface="+mn-lt"/>
                <a:cs typeface="+mn-lt"/>
              </a:rPr>
              <a:t>the </a:t>
            </a:r>
            <a:r>
              <a:rPr lang="en-US" sz="2000" dirty="0">
                <a:ea typeface="+mn-lt"/>
                <a:cs typeface="+mn-lt"/>
              </a:rPr>
              <a:t>end </a:t>
            </a:r>
            <a:r>
              <a:rPr lang="en-US" sz="2000" dirty="0">
                <a:effectLst/>
                <a:ea typeface="+mn-lt"/>
                <a:cs typeface="+mn-lt"/>
              </a:rPr>
              <a:t>of the </a:t>
            </a:r>
            <a:r>
              <a:rPr lang="en-US" sz="2000" dirty="0">
                <a:ea typeface="+mn-lt"/>
                <a:cs typeface="+mn-lt"/>
              </a:rPr>
              <a:t>planning grant, or will the </a:t>
            </a:r>
            <a:r>
              <a:rPr lang="en-US" sz="2000" b="1" dirty="0">
                <a:ea typeface="+mn-lt"/>
                <a:cs typeface="+mn-lt"/>
              </a:rPr>
              <a:t>degree</a:t>
            </a:r>
            <a:r>
              <a:rPr lang="en-US" sz="2000" dirty="0">
                <a:ea typeface="+mn-lt"/>
                <a:cs typeface="+mn-lt"/>
              </a:rPr>
              <a:t> to which applicants are able to </a:t>
            </a:r>
            <a:r>
              <a:rPr lang="en-US" sz="2000" b="1" dirty="0">
                <a:ea typeface="+mn-lt"/>
                <a:cs typeface="+mn-lt"/>
              </a:rPr>
              <a:t>well</a:t>
            </a:r>
            <a:r>
              <a:rPr lang="en-US" sz="2000" dirty="0">
                <a:ea typeface="+mn-lt"/>
                <a:cs typeface="+mn-lt"/>
              </a:rPr>
              <a:t> address </a:t>
            </a:r>
            <a:r>
              <a:rPr lang="en-US" sz="2000" b="1" dirty="0">
                <a:ea typeface="+mn-lt"/>
                <a:cs typeface="+mn-lt"/>
              </a:rPr>
              <a:t>some</a:t>
            </a:r>
            <a:r>
              <a:rPr lang="en-US" sz="2000" dirty="0">
                <a:ea typeface="+mn-lt"/>
                <a:cs typeface="+mn-lt"/>
              </a:rPr>
              <a:t> </a:t>
            </a:r>
            <a:r>
              <a:rPr lang="en-US" sz="2000" dirty="0">
                <a:effectLst/>
                <a:ea typeface="+mn-lt"/>
                <a:cs typeface="+mn-lt"/>
              </a:rPr>
              <a:t>of </a:t>
            </a:r>
            <a:r>
              <a:rPr lang="en-US" sz="2000" dirty="0">
                <a:ea typeface="+mn-lt"/>
                <a:cs typeface="+mn-lt"/>
              </a:rPr>
              <a:t>the goals be given equal consideration?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2400"/>
              </a:spcAft>
              <a:buNone/>
            </a:pPr>
            <a:r>
              <a:rPr lang="en-US" sz="2000" b="1" dirty="0">
                <a:effectLst/>
                <a:latin typeface="Calibri"/>
                <a:ea typeface="Calibri" panose="020F0502020204030204" pitchFamily="34" charset="0"/>
                <a:cs typeface="Calibri"/>
              </a:rPr>
              <a:t>Answer: </a:t>
            </a:r>
            <a:r>
              <a:rPr lang="en-US" sz="2000" dirty="0">
                <a:ea typeface="+mn-lt"/>
                <a:cs typeface="+mn-lt"/>
              </a:rPr>
              <a:t>Reviewers will be instructed that both are important</a:t>
            </a:r>
            <a:r>
              <a:rPr lang="en-US" sz="2000" dirty="0">
                <a:effectLst/>
                <a:ea typeface="+mn-lt"/>
                <a:cs typeface="+mn-lt"/>
              </a:rPr>
              <a:t>, </a:t>
            </a:r>
            <a:r>
              <a:rPr lang="en-US" sz="2000" dirty="0">
                <a:ea typeface="+mn-lt"/>
                <a:cs typeface="+mn-lt"/>
              </a:rPr>
              <a:t>but that teams </a:t>
            </a:r>
            <a:r>
              <a:rPr lang="en-US" sz="2000" dirty="0">
                <a:effectLst/>
                <a:ea typeface="+mn-lt"/>
                <a:cs typeface="+mn-lt"/>
              </a:rPr>
              <a:t>are </a:t>
            </a:r>
            <a:r>
              <a:rPr lang="en-US" sz="2000" dirty="0">
                <a:ea typeface="+mn-lt"/>
                <a:cs typeface="+mn-lt"/>
              </a:rPr>
              <a:t>very unlikely to be able </a:t>
            </a:r>
            <a:r>
              <a:rPr lang="en-US" sz="2000" dirty="0">
                <a:effectLst/>
                <a:ea typeface="+mn-lt"/>
                <a:cs typeface="+mn-lt"/>
              </a:rPr>
              <a:t>to </a:t>
            </a:r>
            <a:r>
              <a:rPr lang="en-US" sz="2000" dirty="0">
                <a:ea typeface="+mn-lt"/>
                <a:cs typeface="+mn-lt"/>
              </a:rPr>
              <a:t>comprehensively address all </a:t>
            </a:r>
            <a:r>
              <a:rPr lang="en-US" sz="2000" dirty="0">
                <a:effectLst/>
                <a:ea typeface="+mn-lt"/>
                <a:cs typeface="+mn-lt"/>
              </a:rPr>
              <a:t>goals, </a:t>
            </a:r>
            <a:r>
              <a:rPr lang="en-US" sz="2000" dirty="0">
                <a:ea typeface="+mn-lt"/>
                <a:cs typeface="+mn-lt"/>
              </a:rPr>
              <a:t>so both are acceptable and will allow NIH to select from these two approaches to build </a:t>
            </a:r>
            <a:r>
              <a:rPr lang="en-US" sz="2000" dirty="0">
                <a:effectLst/>
                <a:ea typeface="+mn-lt"/>
                <a:cs typeface="+mn-lt"/>
              </a:rPr>
              <a:t>the </a:t>
            </a:r>
            <a:r>
              <a:rPr lang="en-US" sz="2000" dirty="0">
                <a:ea typeface="+mn-lt"/>
                <a:cs typeface="+mn-lt"/>
              </a:rPr>
              <a:t>framework for the Collaborative</a:t>
            </a:r>
            <a:r>
              <a:rPr lang="en-US" sz="2000" dirty="0">
                <a:latin typeface="Calibri"/>
                <a:ea typeface="Calibri" panose="020F0502020204030204" pitchFamily="34" charset="0"/>
                <a:cs typeface="Calibri"/>
              </a:rPr>
              <a:t>.  </a:t>
            </a:r>
            <a:endParaRPr lang="en-US" sz="2000" dirty="0"/>
          </a:p>
        </p:txBody>
      </p:sp>
    </p:spTree>
    <p:extLst>
      <p:ext uri="{BB962C8B-B14F-4D97-AF65-F5344CB8AC3E}">
        <p14:creationId xmlns:p14="http://schemas.microsoft.com/office/powerpoint/2010/main" val="3018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1BD2-D2FD-4502-9218-95657B2D6056}"/>
              </a:ext>
            </a:extLst>
          </p:cNvPr>
          <p:cNvSpPr>
            <a:spLocks noGrp="1"/>
          </p:cNvSpPr>
          <p:nvPr>
            <p:ph type="title"/>
          </p:nvPr>
        </p:nvSpPr>
        <p:spPr>
          <a:xfrm>
            <a:off x="266218" y="164436"/>
            <a:ext cx="11655706" cy="947307"/>
          </a:xfrm>
        </p:spPr>
        <p:txBody>
          <a:bodyPr>
            <a:normAutofit/>
          </a:bodyPr>
          <a:lstStyle/>
          <a:p>
            <a:r>
              <a:rPr lang="en-US" dirty="0"/>
              <a:t>Technical Assistance Webinar</a:t>
            </a:r>
          </a:p>
        </p:txBody>
      </p:sp>
      <p:sp>
        <p:nvSpPr>
          <p:cNvPr id="3" name="Content Placeholder 2">
            <a:extLst>
              <a:ext uri="{FF2B5EF4-FFF2-40B4-BE49-F238E27FC236}">
                <a16:creationId xmlns:a16="http://schemas.microsoft.com/office/drawing/2014/main" id="{DE8A44A3-A5BF-4E70-9A25-C6A44378699D}"/>
              </a:ext>
            </a:extLst>
          </p:cNvPr>
          <p:cNvSpPr>
            <a:spLocks noGrp="1"/>
          </p:cNvSpPr>
          <p:nvPr>
            <p:ph idx="1"/>
          </p:nvPr>
        </p:nvSpPr>
        <p:spPr>
          <a:xfrm>
            <a:off x="266218" y="1353319"/>
            <a:ext cx="5702782" cy="4151361"/>
          </a:xfrm>
        </p:spPr>
        <p:txBody>
          <a:bodyPr vert="horz" lIns="91440" tIns="45720" rIns="91440" bIns="45720" rtlCol="0" anchor="t">
            <a:normAutofit/>
          </a:bodyPr>
          <a:lstStyle/>
          <a:p>
            <a:pPr marL="0" indent="0">
              <a:buNone/>
            </a:pPr>
            <a:r>
              <a:rPr lang="en-US" sz="2400" b="1" dirty="0"/>
              <a:t>Scientific/Research</a:t>
            </a:r>
          </a:p>
          <a:p>
            <a:pPr marL="914400" indent="0">
              <a:buNone/>
            </a:pPr>
            <a:r>
              <a:rPr lang="en-US" sz="2400" b="0" i="0" dirty="0">
                <a:effectLst/>
              </a:rPr>
              <a:t>Melissa Ghim, PhD</a:t>
            </a:r>
            <a:br>
              <a:rPr lang="en-US" sz="2400" dirty="0"/>
            </a:br>
            <a:r>
              <a:rPr lang="en-US" sz="2400" b="0" i="0" dirty="0">
                <a:effectLst/>
              </a:rPr>
              <a:t>Email: </a:t>
            </a:r>
            <a:r>
              <a:rPr lang="en-US" sz="2400" b="0" i="0" u="none" strike="noStrike" dirty="0">
                <a:effectLst/>
                <a:hlinkClick r:id="rId3"/>
              </a:rPr>
              <a:t>melissa.ghim@nih.gov</a:t>
            </a:r>
            <a:r>
              <a:rPr lang="en-US" sz="2400" dirty="0"/>
              <a:t> </a:t>
            </a:r>
            <a:endParaRPr lang="en-US" sz="2400" b="0" i="0" u="none" strike="noStrike" dirty="0">
              <a:effectLst/>
              <a:cs typeface="Calibri"/>
            </a:endParaRPr>
          </a:p>
          <a:p>
            <a:pPr marL="0" indent="0">
              <a:buNone/>
            </a:pPr>
            <a:r>
              <a:rPr lang="en-US" sz="2400" b="1" dirty="0"/>
              <a:t>Peer Review</a:t>
            </a:r>
          </a:p>
          <a:p>
            <a:pPr marL="914400" indent="0">
              <a:buNone/>
            </a:pPr>
            <a:r>
              <a:rPr lang="en-US" sz="2400" b="0" i="0" dirty="0">
                <a:effectLst/>
              </a:rPr>
              <a:t>Tom O’Farrell, PhD</a:t>
            </a:r>
            <a:br>
              <a:rPr lang="en-US" sz="2400" dirty="0"/>
            </a:br>
            <a:r>
              <a:rPr lang="en-US" sz="2400" b="0" i="0" dirty="0">
                <a:effectLst/>
              </a:rPr>
              <a:t>Email: </a:t>
            </a:r>
            <a:r>
              <a:rPr lang="en-US" sz="2400" b="0" i="0" dirty="0">
                <a:effectLst/>
                <a:hlinkClick r:id="rId4"/>
              </a:rPr>
              <a:t>tom.ofarrell@nih.gov</a:t>
            </a:r>
            <a:r>
              <a:rPr lang="en-US" sz="2400" dirty="0"/>
              <a:t> </a:t>
            </a:r>
            <a:endParaRPr lang="en-US" sz="2400" b="1" dirty="0"/>
          </a:p>
          <a:p>
            <a:pPr marL="0" indent="0">
              <a:buNone/>
            </a:pPr>
            <a:r>
              <a:rPr lang="en-US" sz="2400" b="1" dirty="0"/>
              <a:t>Financial/Grants Management</a:t>
            </a:r>
          </a:p>
          <a:p>
            <a:pPr marL="914400" indent="0">
              <a:buNone/>
            </a:pPr>
            <a:r>
              <a:rPr lang="en-US" sz="2400" dirty="0"/>
              <a:t>Debbie Pettitt</a:t>
            </a:r>
            <a:br>
              <a:rPr lang="en-US" sz="2400" dirty="0"/>
            </a:br>
            <a:r>
              <a:rPr lang="en-US" sz="2400" b="0" i="0" dirty="0">
                <a:effectLst/>
              </a:rPr>
              <a:t>Email: </a:t>
            </a:r>
            <a:r>
              <a:rPr lang="en-US" sz="2400" dirty="0">
                <a:hlinkClick r:id="rId5"/>
              </a:rPr>
              <a:t>pettittd@mail.nih.gov</a:t>
            </a:r>
            <a:r>
              <a:rPr lang="en-US" sz="2400" dirty="0"/>
              <a:t>  </a:t>
            </a:r>
            <a:endParaRPr lang="en-US" sz="2400" b="1" dirty="0">
              <a:cs typeface="Calibri" panose="020F0502020204030204"/>
            </a:endParaRPr>
          </a:p>
        </p:txBody>
      </p:sp>
      <p:sp>
        <p:nvSpPr>
          <p:cNvPr id="4" name="Content Placeholder 2">
            <a:extLst>
              <a:ext uri="{FF2B5EF4-FFF2-40B4-BE49-F238E27FC236}">
                <a16:creationId xmlns:a16="http://schemas.microsoft.com/office/drawing/2014/main" id="{FE3C757F-4AC4-DAE6-1DDF-508A1B2D2AE6}"/>
              </a:ext>
            </a:extLst>
          </p:cNvPr>
          <p:cNvSpPr txBox="1">
            <a:spLocks/>
          </p:cNvSpPr>
          <p:nvPr/>
        </p:nvSpPr>
        <p:spPr>
          <a:xfrm>
            <a:off x="5841518" y="1353319"/>
            <a:ext cx="5702782" cy="41513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F09923"/>
              </a:buClr>
              <a:buFont typeface="Arial" panose="020B0604020202020204" pitchFamily="34" charset="0"/>
              <a:buChar char="•"/>
              <a:defRPr sz="2800" kern="1200">
                <a:solidFill>
                  <a:srgbClr val="1D5179"/>
                </a:solidFill>
                <a:latin typeface="+mn-lt"/>
                <a:ea typeface="+mn-ea"/>
                <a:cs typeface="+mn-cs"/>
              </a:defRPr>
            </a:lvl1pPr>
            <a:lvl2pPr marL="685800" indent="-228600" algn="l" defTabSz="914400" rtl="0" eaLnBrk="1" latinLnBrk="0" hangingPunct="1">
              <a:lnSpc>
                <a:spcPct val="90000"/>
              </a:lnSpc>
              <a:spcBef>
                <a:spcPts val="500"/>
              </a:spcBef>
              <a:buClr>
                <a:srgbClr val="F09923"/>
              </a:buClr>
              <a:buSzPct val="125000"/>
              <a:buFont typeface="Arial" panose="020B0604020202020204" pitchFamily="34" charset="0"/>
              <a:buChar char="•"/>
              <a:defRPr sz="2400" kern="1200">
                <a:solidFill>
                  <a:srgbClr val="1D5179"/>
                </a:solidFill>
                <a:latin typeface="+mn-lt"/>
                <a:ea typeface="+mn-ea"/>
                <a:cs typeface="+mn-cs"/>
              </a:defRPr>
            </a:lvl2pPr>
            <a:lvl3pPr marL="1143000" indent="-228600" algn="l" defTabSz="914400" rtl="0" eaLnBrk="1" latinLnBrk="0" hangingPunct="1">
              <a:lnSpc>
                <a:spcPct val="90000"/>
              </a:lnSpc>
              <a:spcBef>
                <a:spcPts val="500"/>
              </a:spcBef>
              <a:buClr>
                <a:srgbClr val="F09923"/>
              </a:buClr>
              <a:buSzPct val="125000"/>
              <a:buFont typeface="Arial" panose="020B0604020202020204" pitchFamily="34" charset="0"/>
              <a:buChar char="•"/>
              <a:defRPr sz="2000" kern="1200">
                <a:solidFill>
                  <a:srgbClr val="1D5179"/>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Participating Organizations</a:t>
            </a:r>
          </a:p>
          <a:p>
            <a:pPr marL="0" indent="0">
              <a:buFont typeface="Arial" panose="020B0604020202020204" pitchFamily="34" charset="0"/>
              <a:buNone/>
            </a:pPr>
            <a:r>
              <a:rPr lang="en-US" sz="2400" dirty="0"/>
              <a:t>	FDA</a:t>
            </a:r>
          </a:p>
          <a:p>
            <a:pPr marL="0" indent="0">
              <a:buFont typeface="Arial" panose="020B0604020202020204" pitchFamily="34" charset="0"/>
              <a:buNone/>
            </a:pPr>
            <a:r>
              <a:rPr lang="en-US" sz="2400" dirty="0"/>
              <a:t>	NCCIH</a:t>
            </a:r>
          </a:p>
          <a:p>
            <a:pPr marL="0" indent="0">
              <a:buFont typeface="Arial" panose="020B0604020202020204" pitchFamily="34" charset="0"/>
              <a:buNone/>
            </a:pPr>
            <a:r>
              <a:rPr lang="en-US" sz="2400" dirty="0"/>
              <a:t>	</a:t>
            </a:r>
            <a:r>
              <a:rPr lang="en-US" sz="2400" dirty="0">
                <a:cs typeface="Calibri"/>
              </a:rPr>
              <a:t>NIAMS </a:t>
            </a:r>
          </a:p>
          <a:p>
            <a:pPr marL="0" indent="0">
              <a:buFont typeface="Arial" panose="020B0604020202020204" pitchFamily="34" charset="0"/>
              <a:buNone/>
            </a:pPr>
            <a:r>
              <a:rPr lang="en-US" sz="2400" dirty="0">
                <a:cs typeface="Calibri"/>
              </a:rPr>
              <a:t>	NIBIB</a:t>
            </a:r>
          </a:p>
          <a:p>
            <a:pPr marL="0" indent="0">
              <a:buFont typeface="Arial" panose="020B0604020202020204" pitchFamily="34" charset="0"/>
              <a:buNone/>
            </a:pPr>
            <a:r>
              <a:rPr lang="en-US" sz="2400" dirty="0">
                <a:cs typeface="Calibri"/>
              </a:rPr>
              <a:t>	</a:t>
            </a:r>
            <a:r>
              <a:rPr lang="en-US" sz="2400" dirty="0"/>
              <a:t>NINDS </a:t>
            </a:r>
          </a:p>
          <a:p>
            <a:pPr marL="0" indent="0">
              <a:buFont typeface="Arial" panose="020B0604020202020204" pitchFamily="34" charset="0"/>
              <a:buNone/>
            </a:pPr>
            <a:r>
              <a:rPr lang="en-US" sz="2400" dirty="0">
                <a:cs typeface="Calibri"/>
              </a:rPr>
              <a:t>	OBSSR</a:t>
            </a:r>
          </a:p>
          <a:p>
            <a:pPr marL="0" indent="0">
              <a:buFont typeface="Arial" panose="020B0604020202020204" pitchFamily="34" charset="0"/>
              <a:buNone/>
            </a:pPr>
            <a:r>
              <a:rPr lang="en-US" sz="2400" dirty="0">
                <a:cs typeface="Calibri"/>
              </a:rPr>
              <a:t>	ORWH</a:t>
            </a:r>
          </a:p>
          <a:p>
            <a:pPr marL="0" indent="0">
              <a:buFont typeface="Arial" panose="020B0604020202020204" pitchFamily="34" charset="0"/>
              <a:buNone/>
            </a:pPr>
            <a:endParaRPr lang="en-US" sz="2400" dirty="0">
              <a:cs typeface="Calibri"/>
            </a:endParaRPr>
          </a:p>
        </p:txBody>
      </p:sp>
    </p:spTree>
    <p:extLst>
      <p:ext uri="{BB962C8B-B14F-4D97-AF65-F5344CB8AC3E}">
        <p14:creationId xmlns:p14="http://schemas.microsoft.com/office/powerpoint/2010/main" val="3790902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1BD2-D2FD-4502-9218-95657B2D6056}"/>
              </a:ext>
            </a:extLst>
          </p:cNvPr>
          <p:cNvSpPr>
            <a:spLocks noGrp="1"/>
          </p:cNvSpPr>
          <p:nvPr>
            <p:ph type="title"/>
          </p:nvPr>
        </p:nvSpPr>
        <p:spPr>
          <a:xfrm>
            <a:off x="266218" y="193154"/>
            <a:ext cx="11655706" cy="947307"/>
          </a:xfrm>
        </p:spPr>
        <p:txBody>
          <a:bodyPr/>
          <a:lstStyle/>
          <a:p>
            <a:r>
              <a:rPr lang="en-US" dirty="0"/>
              <a:t>Contacts for RFA-DE-23-014</a:t>
            </a:r>
          </a:p>
        </p:txBody>
      </p:sp>
      <p:sp>
        <p:nvSpPr>
          <p:cNvPr id="3" name="Content Placeholder 2">
            <a:extLst>
              <a:ext uri="{FF2B5EF4-FFF2-40B4-BE49-F238E27FC236}">
                <a16:creationId xmlns:a16="http://schemas.microsoft.com/office/drawing/2014/main" id="{DE8A44A3-A5BF-4E70-9A25-C6A44378699D}"/>
              </a:ext>
            </a:extLst>
          </p:cNvPr>
          <p:cNvSpPr>
            <a:spLocks noGrp="1"/>
          </p:cNvSpPr>
          <p:nvPr>
            <p:ph idx="1"/>
          </p:nvPr>
        </p:nvSpPr>
        <p:spPr>
          <a:xfrm>
            <a:off x="363396" y="1291645"/>
            <a:ext cx="11655706" cy="2658055"/>
          </a:xfrm>
        </p:spPr>
        <p:txBody>
          <a:bodyPr vert="horz" lIns="91440" tIns="45720" rIns="91440" bIns="45720" rtlCol="0" anchor="t">
            <a:normAutofit lnSpcReduction="10000"/>
          </a:bodyPr>
          <a:lstStyle/>
          <a:p>
            <a:pPr marL="0" indent="0">
              <a:buNone/>
            </a:pPr>
            <a:r>
              <a:rPr lang="en-US" sz="3200" b="1" dirty="0"/>
              <a:t>Scientific/Research Contact</a:t>
            </a:r>
          </a:p>
          <a:p>
            <a:pPr marL="914400" indent="0">
              <a:buNone/>
            </a:pPr>
            <a:r>
              <a:rPr lang="en-US" sz="2400" b="0" i="0" dirty="0">
                <a:solidFill>
                  <a:schemeClr val="tx2"/>
                </a:solidFill>
                <a:effectLst/>
              </a:rPr>
              <a:t>Melissa Ghim, PhD</a:t>
            </a:r>
            <a:br>
              <a:rPr lang="en-US" sz="2400" dirty="0">
                <a:solidFill>
                  <a:schemeClr val="tx2"/>
                </a:solidFill>
              </a:rPr>
            </a:br>
            <a:r>
              <a:rPr lang="en-US" sz="2400" b="0" i="0" dirty="0">
                <a:solidFill>
                  <a:schemeClr val="tx2"/>
                </a:solidFill>
                <a:effectLst/>
              </a:rPr>
              <a:t>Email: </a:t>
            </a:r>
            <a:r>
              <a:rPr lang="en-US" sz="2400" b="0" i="0" u="none" strike="noStrike" dirty="0">
                <a:solidFill>
                  <a:schemeClr val="tx2"/>
                </a:solidFill>
                <a:effectLst/>
                <a:hlinkClick r:id="rId3"/>
              </a:rPr>
              <a:t>melissa.ghim@nih.gov</a:t>
            </a:r>
            <a:endParaRPr lang="en-US" sz="2400" dirty="0">
              <a:solidFill>
                <a:schemeClr val="tx2"/>
              </a:solidFill>
            </a:endParaRPr>
          </a:p>
          <a:p>
            <a:pPr marL="0" indent="0">
              <a:buNone/>
            </a:pPr>
            <a:r>
              <a:rPr lang="en-US" sz="3200" b="1" dirty="0"/>
              <a:t>Peer Review Contacts</a:t>
            </a:r>
          </a:p>
          <a:p>
            <a:pPr marL="914400" indent="0">
              <a:buNone/>
            </a:pPr>
            <a:r>
              <a:rPr lang="sv-SE" sz="2400" b="0" i="0" dirty="0">
                <a:solidFill>
                  <a:schemeClr val="tx2"/>
                </a:solidFill>
                <a:effectLst/>
              </a:rPr>
              <a:t>Tom O’Farrell, PhD</a:t>
            </a:r>
            <a:br>
              <a:rPr lang="sv-SE" sz="2400" b="0" i="0" dirty="0">
                <a:solidFill>
                  <a:schemeClr val="tx2"/>
                </a:solidFill>
                <a:effectLst/>
              </a:rPr>
            </a:br>
            <a:r>
              <a:rPr lang="sv-SE" sz="2400" b="0" i="0" dirty="0">
                <a:solidFill>
                  <a:schemeClr val="tx2"/>
                </a:solidFill>
                <a:effectLst/>
              </a:rPr>
              <a:t>Email: </a:t>
            </a:r>
            <a:r>
              <a:rPr lang="sv-SE" sz="2400" b="0" i="0" dirty="0">
                <a:solidFill>
                  <a:schemeClr val="tx2"/>
                </a:solidFill>
                <a:effectLst/>
                <a:hlinkClick r:id="rId4"/>
              </a:rPr>
              <a:t>tom.ofarrell@nih.gov</a:t>
            </a:r>
            <a:endParaRPr lang="en-US" sz="2400" b="1" dirty="0">
              <a:solidFill>
                <a:schemeClr val="tx2"/>
              </a:solidFill>
            </a:endParaRPr>
          </a:p>
        </p:txBody>
      </p:sp>
      <p:sp>
        <p:nvSpPr>
          <p:cNvPr id="6" name="TextBox 5">
            <a:extLst>
              <a:ext uri="{FF2B5EF4-FFF2-40B4-BE49-F238E27FC236}">
                <a16:creationId xmlns:a16="http://schemas.microsoft.com/office/drawing/2014/main" id="{AF498EE0-967A-4F27-9101-0287E0E07062}"/>
              </a:ext>
            </a:extLst>
          </p:cNvPr>
          <p:cNvSpPr txBox="1"/>
          <p:nvPr/>
        </p:nvSpPr>
        <p:spPr>
          <a:xfrm>
            <a:off x="6013449" y="3040301"/>
            <a:ext cx="5102564" cy="690638"/>
          </a:xfrm>
          <a:prstGeom prst="rect">
            <a:avLst/>
          </a:prstGeom>
          <a:noFill/>
        </p:spPr>
        <p:txBody>
          <a:bodyPr wrap="square" rtlCol="0">
            <a:spAutoFit/>
          </a:bodyPr>
          <a:lstStyle/>
          <a:p>
            <a:pPr>
              <a:lnSpc>
                <a:spcPct val="80000"/>
              </a:lnSpc>
            </a:pPr>
            <a:r>
              <a:rPr lang="en-US" sz="2400" b="0" i="0" dirty="0">
                <a:solidFill>
                  <a:schemeClr val="tx2"/>
                </a:solidFill>
                <a:effectLst/>
              </a:rPr>
              <a:t>Yasaman Shirazi, PhD</a:t>
            </a:r>
            <a:br>
              <a:rPr lang="en-US" sz="2400" dirty="0">
                <a:solidFill>
                  <a:schemeClr val="tx2"/>
                </a:solidFill>
              </a:rPr>
            </a:br>
            <a:r>
              <a:rPr lang="en-US" sz="2400" b="0" i="0" dirty="0">
                <a:solidFill>
                  <a:schemeClr val="tx2"/>
                </a:solidFill>
                <a:effectLst/>
              </a:rPr>
              <a:t>Email: </a:t>
            </a:r>
            <a:r>
              <a:rPr lang="en-US" sz="2400" dirty="0">
                <a:solidFill>
                  <a:srgbClr val="428BCA"/>
                </a:solidFill>
                <a:hlinkClick r:id="rId5"/>
              </a:rPr>
              <a:t>yasaman.shirazi</a:t>
            </a:r>
            <a:r>
              <a:rPr lang="en-US" sz="2400" b="0" i="0" u="none" strike="noStrike" dirty="0">
                <a:solidFill>
                  <a:srgbClr val="428BCA"/>
                </a:solidFill>
                <a:effectLst/>
                <a:hlinkClick r:id="rId5"/>
              </a:rPr>
              <a:t>@mail.nih.gov</a:t>
            </a:r>
            <a:endParaRPr lang="en-US" dirty="0"/>
          </a:p>
        </p:txBody>
      </p:sp>
      <p:sp>
        <p:nvSpPr>
          <p:cNvPr id="4" name="Content Placeholder 2">
            <a:extLst>
              <a:ext uri="{FF2B5EF4-FFF2-40B4-BE49-F238E27FC236}">
                <a16:creationId xmlns:a16="http://schemas.microsoft.com/office/drawing/2014/main" id="{21028B52-269E-3515-2EC5-B29A3A45FC29}"/>
              </a:ext>
            </a:extLst>
          </p:cNvPr>
          <p:cNvSpPr txBox="1">
            <a:spLocks/>
          </p:cNvSpPr>
          <p:nvPr/>
        </p:nvSpPr>
        <p:spPr>
          <a:xfrm>
            <a:off x="363396" y="3873910"/>
            <a:ext cx="11655706" cy="15680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Tx/>
              <a:buFont typeface="Arial" panose="020B0604020202020204" pitchFamily="34" charset="0"/>
              <a:buChar char="•"/>
              <a:defRPr sz="2800" kern="1200">
                <a:solidFill>
                  <a:srgbClr val="1D5179"/>
                </a:solidFill>
                <a:latin typeface="+mn-lt"/>
                <a:ea typeface="+mn-ea"/>
                <a:cs typeface="+mn-cs"/>
              </a:defRPr>
            </a:lvl1pPr>
            <a:lvl2pPr marL="685800" indent="-228600" algn="l" defTabSz="914400" rtl="0" eaLnBrk="1" latinLnBrk="0" hangingPunct="1">
              <a:lnSpc>
                <a:spcPct val="90000"/>
              </a:lnSpc>
              <a:spcBef>
                <a:spcPts val="500"/>
              </a:spcBef>
              <a:buClrTx/>
              <a:buSzPct val="125000"/>
              <a:buFont typeface="Arial" panose="020B0604020202020204" pitchFamily="34" charset="0"/>
              <a:buChar char="•"/>
              <a:defRPr sz="2400" kern="1200">
                <a:solidFill>
                  <a:srgbClr val="1D5179"/>
                </a:solidFill>
                <a:latin typeface="+mn-lt"/>
                <a:ea typeface="+mn-ea"/>
                <a:cs typeface="+mn-cs"/>
              </a:defRPr>
            </a:lvl2pPr>
            <a:lvl3pPr marL="1143000" indent="-228600" algn="l" defTabSz="914400" rtl="0" eaLnBrk="1" latinLnBrk="0" hangingPunct="1">
              <a:lnSpc>
                <a:spcPct val="90000"/>
              </a:lnSpc>
              <a:spcBef>
                <a:spcPts val="500"/>
              </a:spcBef>
              <a:buClrTx/>
              <a:buSzPct val="125000"/>
              <a:buFont typeface="Arial" panose="020B0604020202020204" pitchFamily="34" charset="0"/>
              <a:buChar char="•"/>
              <a:defRPr sz="2000" kern="1200">
                <a:solidFill>
                  <a:srgbClr val="1D5179"/>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Financial/Grants Management Contacts</a:t>
            </a:r>
          </a:p>
          <a:p>
            <a:pPr marL="914400" indent="0">
              <a:buFont typeface="Arial" panose="020B0604020202020204" pitchFamily="34" charset="0"/>
              <a:buNone/>
            </a:pPr>
            <a:r>
              <a:rPr lang="en-US" sz="2200" dirty="0">
                <a:solidFill>
                  <a:schemeClr val="tx2"/>
                </a:solidFill>
              </a:rPr>
              <a:t>Debbie Pettitt</a:t>
            </a:r>
            <a:br>
              <a:rPr lang="en-US" sz="2200" dirty="0"/>
            </a:br>
            <a:r>
              <a:rPr lang="en-US" sz="2200" dirty="0">
                <a:solidFill>
                  <a:schemeClr val="tx2"/>
                </a:solidFill>
              </a:rPr>
              <a:t>Email: </a:t>
            </a:r>
            <a:r>
              <a:rPr lang="en-US" sz="2200" dirty="0">
                <a:hlinkClick r:id="rId6"/>
              </a:rPr>
              <a:t>pettittd@mail.nih.gov</a:t>
            </a:r>
            <a:endParaRPr lang="en-US" sz="2200" b="1" dirty="0">
              <a:hlinkClick r:id="rId6"/>
            </a:endParaRPr>
          </a:p>
        </p:txBody>
      </p:sp>
    </p:spTree>
    <p:extLst>
      <p:ext uri="{BB962C8B-B14F-4D97-AF65-F5344CB8AC3E}">
        <p14:creationId xmlns:p14="http://schemas.microsoft.com/office/powerpoint/2010/main" val="4242220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1BD2-D2FD-4502-9218-95657B2D6056}"/>
              </a:ext>
            </a:extLst>
          </p:cNvPr>
          <p:cNvSpPr>
            <a:spLocks noGrp="1"/>
          </p:cNvSpPr>
          <p:nvPr>
            <p:ph type="title"/>
          </p:nvPr>
        </p:nvSpPr>
        <p:spPr>
          <a:xfrm>
            <a:off x="266218" y="193154"/>
            <a:ext cx="11655706" cy="947307"/>
          </a:xfrm>
        </p:spPr>
        <p:txBody>
          <a:bodyPr/>
          <a:lstStyle/>
          <a:p>
            <a:r>
              <a:rPr lang="en-US" dirty="0"/>
              <a:t>Contacts for RFA-DE-23-014 </a:t>
            </a:r>
            <a:r>
              <a:rPr lang="en-US" sz="2400" dirty="0"/>
              <a:t>(continued)</a:t>
            </a:r>
            <a:endParaRPr lang="en-US" dirty="0"/>
          </a:p>
        </p:txBody>
      </p:sp>
      <p:sp>
        <p:nvSpPr>
          <p:cNvPr id="3" name="Content Placeholder 2">
            <a:extLst>
              <a:ext uri="{FF2B5EF4-FFF2-40B4-BE49-F238E27FC236}">
                <a16:creationId xmlns:a16="http://schemas.microsoft.com/office/drawing/2014/main" id="{DE8A44A3-A5BF-4E70-9A25-C6A44378699D}"/>
              </a:ext>
            </a:extLst>
          </p:cNvPr>
          <p:cNvSpPr>
            <a:spLocks noGrp="1"/>
          </p:cNvSpPr>
          <p:nvPr>
            <p:ph idx="1"/>
          </p:nvPr>
        </p:nvSpPr>
        <p:spPr>
          <a:xfrm>
            <a:off x="353900" y="1205163"/>
            <a:ext cx="6134582" cy="4447674"/>
          </a:xfrm>
        </p:spPr>
        <p:txBody>
          <a:bodyPr vert="horz" lIns="91440" tIns="45720" rIns="91440" bIns="45720" rtlCol="0" anchor="t">
            <a:normAutofit/>
          </a:bodyPr>
          <a:lstStyle/>
          <a:p>
            <a:pPr marL="0" indent="0">
              <a:buNone/>
            </a:pPr>
            <a:r>
              <a:rPr lang="en-US" sz="3200" b="1" dirty="0"/>
              <a:t>Additional Scientific/Research Contacts</a:t>
            </a:r>
          </a:p>
          <a:p>
            <a:pPr algn="l"/>
            <a:r>
              <a:rPr lang="en-US" sz="2200" b="0" i="0" dirty="0">
                <a:solidFill>
                  <a:srgbClr val="333333"/>
                </a:solidFill>
                <a:effectLst/>
              </a:rPr>
              <a:t>Danica Marinac-Dabic, MD, PhD, </a:t>
            </a:r>
            <a:r>
              <a:rPr lang="en-US" sz="2200" b="0" i="0" dirty="0" err="1">
                <a:solidFill>
                  <a:srgbClr val="333333"/>
                </a:solidFill>
                <a:effectLst/>
              </a:rPr>
              <a:t>MMSc</a:t>
            </a:r>
            <a:r>
              <a:rPr lang="en-US" sz="2200" b="0" i="0" dirty="0">
                <a:solidFill>
                  <a:srgbClr val="333333"/>
                </a:solidFill>
                <a:effectLst/>
              </a:rPr>
              <a:t>, FISPE</a:t>
            </a:r>
            <a:br>
              <a:rPr lang="en-US" sz="2200" dirty="0"/>
            </a:br>
            <a:r>
              <a:rPr lang="en-US" sz="2200" b="0" i="0" dirty="0">
                <a:solidFill>
                  <a:srgbClr val="333333"/>
                </a:solidFill>
                <a:effectLst/>
              </a:rPr>
              <a:t>FDA  </a:t>
            </a:r>
            <a:br>
              <a:rPr lang="en-US" sz="2200" dirty="0"/>
            </a:br>
            <a:r>
              <a:rPr lang="en-US" sz="2200" b="0" i="0" dirty="0">
                <a:solidFill>
                  <a:srgbClr val="333333"/>
                </a:solidFill>
                <a:effectLst/>
              </a:rPr>
              <a:t>Email: </a:t>
            </a:r>
            <a:r>
              <a:rPr lang="en-US" sz="2200" b="0" i="0" dirty="0">
                <a:solidFill>
                  <a:srgbClr val="333333"/>
                </a:solidFill>
                <a:effectLst/>
                <a:hlinkClick r:id="rId3"/>
              </a:rPr>
              <a:t>danica.marinac-dabic@fda.hhs.gov</a:t>
            </a:r>
            <a:endParaRPr lang="en-US" sz="2200" b="0" i="0" dirty="0">
              <a:solidFill>
                <a:srgbClr val="333333"/>
              </a:solidFill>
              <a:effectLst/>
            </a:endParaRPr>
          </a:p>
          <a:p>
            <a:pPr algn="l"/>
            <a:r>
              <a:rPr lang="en-US" sz="2200" b="0" i="0" dirty="0">
                <a:solidFill>
                  <a:srgbClr val="333333"/>
                </a:solidFill>
                <a:effectLst/>
              </a:rPr>
              <a:t>Karen Wylie</a:t>
            </a:r>
            <a:br>
              <a:rPr lang="en-US" sz="2200" b="0" i="0" dirty="0">
                <a:solidFill>
                  <a:srgbClr val="333333"/>
                </a:solidFill>
                <a:effectLst/>
              </a:rPr>
            </a:br>
            <a:r>
              <a:rPr lang="en-US" sz="2200" b="0" i="0" dirty="0">
                <a:solidFill>
                  <a:srgbClr val="333333"/>
                </a:solidFill>
                <a:effectLst/>
              </a:rPr>
              <a:t>ORWH</a:t>
            </a:r>
            <a:br>
              <a:rPr lang="en-US" sz="2200" b="0" i="0" dirty="0">
                <a:solidFill>
                  <a:srgbClr val="333333"/>
                </a:solidFill>
                <a:effectLst/>
              </a:rPr>
            </a:br>
            <a:r>
              <a:rPr lang="en-US" sz="2200" b="0" i="0" dirty="0">
                <a:solidFill>
                  <a:srgbClr val="333333"/>
                </a:solidFill>
                <a:effectLst/>
              </a:rPr>
              <a:t>Email: karen.wylie@nih.gov</a:t>
            </a:r>
          </a:p>
          <a:p>
            <a:pPr algn="l"/>
            <a:r>
              <a:rPr lang="en-US" sz="2200" b="0" i="0" dirty="0">
                <a:solidFill>
                  <a:srgbClr val="333333"/>
                </a:solidFill>
                <a:effectLst/>
              </a:rPr>
              <a:t>Michael L. Oshinsky, PhD </a:t>
            </a:r>
            <a:br>
              <a:rPr lang="en-US" sz="2200" b="0" i="0" dirty="0">
                <a:solidFill>
                  <a:srgbClr val="333333"/>
                </a:solidFill>
                <a:effectLst/>
              </a:rPr>
            </a:br>
            <a:r>
              <a:rPr lang="en-US" sz="2200" b="0" i="0" dirty="0">
                <a:solidFill>
                  <a:srgbClr val="333333"/>
                </a:solidFill>
                <a:effectLst/>
              </a:rPr>
              <a:t>NINDS</a:t>
            </a:r>
            <a:br>
              <a:rPr lang="en-US" sz="2200" b="0" i="0" dirty="0">
                <a:solidFill>
                  <a:srgbClr val="333333"/>
                </a:solidFill>
                <a:effectLst/>
              </a:rPr>
            </a:br>
            <a:r>
              <a:rPr lang="en-US" sz="2200" b="0" i="0" dirty="0">
                <a:solidFill>
                  <a:srgbClr val="333333"/>
                </a:solidFill>
                <a:effectLst/>
              </a:rPr>
              <a:t>Email: </a:t>
            </a:r>
            <a:r>
              <a:rPr lang="en-US" sz="2200" b="0" i="0" u="none" strike="noStrike" dirty="0">
                <a:solidFill>
                  <a:srgbClr val="428BCA"/>
                </a:solidFill>
                <a:effectLst/>
                <a:hlinkClick r:id="rId4"/>
              </a:rPr>
              <a:t>michael.oshinsky@nih.gov</a:t>
            </a:r>
            <a:endParaRPr lang="en-US" sz="2200" b="0" i="0" dirty="0">
              <a:solidFill>
                <a:srgbClr val="333333"/>
              </a:solidFill>
              <a:effectLst/>
            </a:endParaRPr>
          </a:p>
        </p:txBody>
      </p:sp>
      <p:sp>
        <p:nvSpPr>
          <p:cNvPr id="4" name="Content Placeholder 2">
            <a:extLst>
              <a:ext uri="{FF2B5EF4-FFF2-40B4-BE49-F238E27FC236}">
                <a16:creationId xmlns:a16="http://schemas.microsoft.com/office/drawing/2014/main" id="{FC495B78-1B86-D8DB-B1DA-AF483BF86131}"/>
              </a:ext>
            </a:extLst>
          </p:cNvPr>
          <p:cNvSpPr txBox="1">
            <a:spLocks/>
          </p:cNvSpPr>
          <p:nvPr/>
        </p:nvSpPr>
        <p:spPr>
          <a:xfrm>
            <a:off x="6951945" y="1347702"/>
            <a:ext cx="5874566" cy="44476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F09923"/>
              </a:buClr>
              <a:buFont typeface="Arial" panose="020B0604020202020204" pitchFamily="34" charset="0"/>
              <a:buChar char="•"/>
              <a:defRPr sz="2800" kern="1200">
                <a:solidFill>
                  <a:srgbClr val="1D5179"/>
                </a:solidFill>
                <a:latin typeface="+mn-lt"/>
                <a:ea typeface="+mn-ea"/>
                <a:cs typeface="+mn-cs"/>
              </a:defRPr>
            </a:lvl1pPr>
            <a:lvl2pPr marL="685800" indent="-228600" algn="l" defTabSz="914400" rtl="0" eaLnBrk="1" latinLnBrk="0" hangingPunct="1">
              <a:lnSpc>
                <a:spcPct val="90000"/>
              </a:lnSpc>
              <a:spcBef>
                <a:spcPts val="500"/>
              </a:spcBef>
              <a:buClr>
                <a:srgbClr val="F09923"/>
              </a:buClr>
              <a:buSzPct val="125000"/>
              <a:buFont typeface="Arial" panose="020B0604020202020204" pitchFamily="34" charset="0"/>
              <a:buChar char="•"/>
              <a:defRPr sz="2400" kern="1200">
                <a:solidFill>
                  <a:srgbClr val="1D5179"/>
                </a:solidFill>
                <a:latin typeface="+mn-lt"/>
                <a:ea typeface="+mn-ea"/>
                <a:cs typeface="+mn-cs"/>
              </a:defRPr>
            </a:lvl2pPr>
            <a:lvl3pPr marL="1143000" indent="-228600" algn="l" defTabSz="914400" rtl="0" eaLnBrk="1" latinLnBrk="0" hangingPunct="1">
              <a:lnSpc>
                <a:spcPct val="90000"/>
              </a:lnSpc>
              <a:spcBef>
                <a:spcPts val="500"/>
              </a:spcBef>
              <a:buClr>
                <a:srgbClr val="F09923"/>
              </a:buClr>
              <a:buSzPct val="125000"/>
              <a:buFont typeface="Arial" panose="020B0604020202020204" pitchFamily="34" charset="0"/>
              <a:buChar char="•"/>
              <a:defRPr sz="2000" kern="1200">
                <a:solidFill>
                  <a:srgbClr val="1D5179"/>
                </a:solidFill>
                <a:latin typeface="+mn-lt"/>
                <a:ea typeface="+mn-ea"/>
                <a:cs typeface="+mn-cs"/>
              </a:defRPr>
            </a:lvl3pPr>
            <a:lvl4pPr marL="1600200" indent="-228600" algn="l" defTabSz="914400" rtl="0" eaLnBrk="1" latinLnBrk="0" hangingPunct="1">
              <a:lnSpc>
                <a:spcPct val="90000"/>
              </a:lnSpc>
              <a:spcBef>
                <a:spcPts val="500"/>
              </a:spcBef>
              <a:buClr>
                <a:srgbClr val="008500"/>
              </a:buClr>
              <a:buSzPct val="125000"/>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ClrTx/>
            </a:pPr>
            <a:r>
              <a:rPr lang="en-US" sz="2200" b="0" i="0" dirty="0">
                <a:solidFill>
                  <a:srgbClr val="333333"/>
                </a:solidFill>
                <a:effectLst/>
              </a:rPr>
              <a:t>Inna Belfer, MD, Ph.D.</a:t>
            </a:r>
            <a:br>
              <a:rPr lang="en-US" sz="2200" b="0" i="0" dirty="0">
                <a:solidFill>
                  <a:srgbClr val="333333"/>
                </a:solidFill>
                <a:effectLst/>
              </a:rPr>
            </a:br>
            <a:r>
              <a:rPr lang="en-US" sz="2200" b="0" i="0" dirty="0">
                <a:solidFill>
                  <a:srgbClr val="333333"/>
                </a:solidFill>
                <a:effectLst/>
              </a:rPr>
              <a:t>NCCIH</a:t>
            </a:r>
            <a:br>
              <a:rPr lang="en-US" sz="2200" b="0" i="0" dirty="0">
                <a:solidFill>
                  <a:srgbClr val="333333"/>
                </a:solidFill>
                <a:effectLst/>
              </a:rPr>
            </a:br>
            <a:r>
              <a:rPr lang="en-US" sz="2200" b="0" i="0" dirty="0">
                <a:solidFill>
                  <a:srgbClr val="333333"/>
                </a:solidFill>
                <a:effectLst/>
              </a:rPr>
              <a:t>Email: </a:t>
            </a:r>
            <a:r>
              <a:rPr lang="en-US" sz="2200" b="0" i="0" u="sng" dirty="0">
                <a:solidFill>
                  <a:srgbClr val="0563C1"/>
                </a:solidFill>
                <a:effectLst/>
                <a:hlinkClick r:id="rId5"/>
              </a:rPr>
              <a:t>inna.belfer@nih.gov</a:t>
            </a:r>
            <a:endParaRPr lang="en-US" sz="2200" b="0" i="0" u="sng" dirty="0">
              <a:solidFill>
                <a:srgbClr val="0563C1"/>
              </a:solidFill>
              <a:effectLst/>
            </a:endParaRPr>
          </a:p>
          <a:p>
            <a:pPr algn="l">
              <a:buClrTx/>
            </a:pPr>
            <a:r>
              <a:rPr lang="en-US" sz="2200" b="0" i="0" dirty="0">
                <a:solidFill>
                  <a:srgbClr val="333333"/>
                </a:solidFill>
                <a:effectLst/>
              </a:rPr>
              <a:t>Alexander H. Tuttle, Ph.D.</a:t>
            </a:r>
            <a:br>
              <a:rPr lang="en-US" sz="2200" b="0" i="0" dirty="0">
                <a:solidFill>
                  <a:srgbClr val="333333"/>
                </a:solidFill>
                <a:effectLst/>
              </a:rPr>
            </a:br>
            <a:r>
              <a:rPr lang="en-US" sz="2200" b="0" i="0" dirty="0">
                <a:solidFill>
                  <a:srgbClr val="333333"/>
                </a:solidFill>
                <a:effectLst/>
              </a:rPr>
              <a:t>NCCIH</a:t>
            </a:r>
            <a:br>
              <a:rPr lang="en-US" sz="2200" b="0" i="0" dirty="0">
                <a:solidFill>
                  <a:srgbClr val="333333"/>
                </a:solidFill>
                <a:effectLst/>
              </a:rPr>
            </a:br>
            <a:r>
              <a:rPr lang="en-US" sz="2200" b="0" i="0" dirty="0">
                <a:solidFill>
                  <a:srgbClr val="333333"/>
                </a:solidFill>
                <a:effectLst/>
              </a:rPr>
              <a:t>Email: </a:t>
            </a:r>
            <a:r>
              <a:rPr lang="en-US" sz="2200" b="0" i="0" u="sng" dirty="0">
                <a:solidFill>
                  <a:srgbClr val="0563C1"/>
                </a:solidFill>
                <a:effectLst/>
                <a:hlinkClick r:id="rId6"/>
              </a:rPr>
              <a:t>alex.tuttle@nih.gov</a:t>
            </a:r>
            <a:endParaRPr lang="en-US" sz="2200" b="0" i="0" u="sng" dirty="0">
              <a:solidFill>
                <a:srgbClr val="0563C1"/>
              </a:solidFill>
              <a:effectLst/>
            </a:endParaRPr>
          </a:p>
          <a:p>
            <a:pPr algn="l">
              <a:buClrTx/>
            </a:pPr>
            <a:r>
              <a:rPr lang="en-US" sz="2200" b="0" i="0" dirty="0">
                <a:solidFill>
                  <a:srgbClr val="333333"/>
                </a:solidFill>
                <a:effectLst/>
              </a:rPr>
              <a:t>Aron Marquitz, PhD</a:t>
            </a:r>
            <a:br>
              <a:rPr lang="en-US" sz="2200" b="0" i="0" dirty="0">
                <a:solidFill>
                  <a:srgbClr val="333333"/>
                </a:solidFill>
                <a:effectLst/>
              </a:rPr>
            </a:br>
            <a:r>
              <a:rPr lang="en-US" sz="2200" b="0" i="0" dirty="0">
                <a:solidFill>
                  <a:srgbClr val="333333"/>
                </a:solidFill>
                <a:effectLst/>
              </a:rPr>
              <a:t>NIAMS</a:t>
            </a:r>
            <a:br>
              <a:rPr lang="en-US" sz="2200" b="0" i="0" dirty="0">
                <a:solidFill>
                  <a:srgbClr val="333333"/>
                </a:solidFill>
                <a:effectLst/>
              </a:rPr>
            </a:br>
            <a:r>
              <a:rPr lang="en-US" sz="2200" b="0" i="0" dirty="0">
                <a:solidFill>
                  <a:srgbClr val="333333"/>
                </a:solidFill>
                <a:effectLst/>
              </a:rPr>
              <a:t>E-mail: </a:t>
            </a:r>
            <a:r>
              <a:rPr lang="en-US" sz="2200" b="0" i="0" u="none" strike="noStrike" dirty="0">
                <a:solidFill>
                  <a:srgbClr val="428BCA"/>
                </a:solidFill>
                <a:effectLst/>
                <a:hlinkClick r:id="rId7"/>
              </a:rPr>
              <a:t>marquitzar@mail.nih.gov</a:t>
            </a:r>
            <a:endParaRPr lang="en-US" sz="2200" b="0" i="0" dirty="0">
              <a:solidFill>
                <a:srgbClr val="333333"/>
              </a:solidFill>
              <a:effectLst/>
            </a:endParaRPr>
          </a:p>
          <a:p>
            <a:pPr algn="l">
              <a:buClrTx/>
            </a:pPr>
            <a:r>
              <a:rPr lang="en-US" sz="2200" b="0" i="0" dirty="0">
                <a:solidFill>
                  <a:srgbClr val="333333"/>
                </a:solidFill>
                <a:effectLst/>
              </a:rPr>
              <a:t>Guoying Liu</a:t>
            </a:r>
            <a:br>
              <a:rPr lang="en-US" sz="2200" b="0" i="0" dirty="0">
                <a:solidFill>
                  <a:srgbClr val="333333"/>
                </a:solidFill>
                <a:effectLst/>
              </a:rPr>
            </a:br>
            <a:r>
              <a:rPr lang="en-US" sz="2200" b="0" i="0" dirty="0">
                <a:solidFill>
                  <a:srgbClr val="333333"/>
                </a:solidFill>
                <a:effectLst/>
              </a:rPr>
              <a:t>NIBIB</a:t>
            </a:r>
            <a:br>
              <a:rPr lang="en-US" sz="2200" b="0" i="0" dirty="0">
                <a:solidFill>
                  <a:srgbClr val="333333"/>
                </a:solidFill>
                <a:effectLst/>
              </a:rPr>
            </a:br>
            <a:r>
              <a:rPr lang="en-US" sz="2200" b="0" i="0" dirty="0">
                <a:solidFill>
                  <a:srgbClr val="333333"/>
                </a:solidFill>
                <a:effectLst/>
              </a:rPr>
              <a:t>E-mail: </a:t>
            </a:r>
            <a:r>
              <a:rPr lang="en-US" sz="2200" b="0" i="0" u="none" strike="noStrike" dirty="0">
                <a:solidFill>
                  <a:srgbClr val="428BCA"/>
                </a:solidFill>
                <a:effectLst/>
                <a:hlinkClick r:id="rId8"/>
              </a:rPr>
              <a:t>liug@mail.nih.gov</a:t>
            </a:r>
            <a:endParaRPr lang="en-US" sz="2200" b="0" i="0" dirty="0">
              <a:solidFill>
                <a:srgbClr val="333333"/>
              </a:solidFill>
              <a:effectLst/>
            </a:endParaRPr>
          </a:p>
        </p:txBody>
      </p:sp>
    </p:spTree>
    <p:extLst>
      <p:ext uri="{BB962C8B-B14F-4D97-AF65-F5344CB8AC3E}">
        <p14:creationId xmlns:p14="http://schemas.microsoft.com/office/powerpoint/2010/main" val="29998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BF9C-3179-40EF-A9EC-BCAB0429760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82873D1-E72E-41C0-9004-8C5A6A995A74}"/>
              </a:ext>
            </a:extLst>
          </p:cNvPr>
          <p:cNvSpPr>
            <a:spLocks noGrp="1"/>
          </p:cNvSpPr>
          <p:nvPr>
            <p:ph idx="1"/>
          </p:nvPr>
        </p:nvSpPr>
        <p:spPr>
          <a:xfrm>
            <a:off x="266218" y="1452956"/>
            <a:ext cx="11655706" cy="4151361"/>
          </a:xfrm>
        </p:spPr>
        <p:txBody>
          <a:bodyPr>
            <a:normAutofit/>
          </a:bodyPr>
          <a:lstStyle/>
          <a:p>
            <a:pPr marL="514350" indent="-514350">
              <a:spcAft>
                <a:spcPts val="2400"/>
              </a:spcAft>
              <a:buFont typeface="+mj-lt"/>
              <a:buAutoNum type="arabicPeriod"/>
            </a:pPr>
            <a:r>
              <a:rPr lang="en-US" sz="3200" dirty="0"/>
              <a:t>Key Dates and RFA Features</a:t>
            </a:r>
          </a:p>
          <a:p>
            <a:pPr marL="514350" indent="-514350">
              <a:spcAft>
                <a:spcPts val="2400"/>
              </a:spcAft>
              <a:buFont typeface="+mj-lt"/>
              <a:buAutoNum type="arabicPeriod"/>
            </a:pPr>
            <a:r>
              <a:rPr lang="en-US" sz="3200" dirty="0"/>
              <a:t>RFA Purpose and Application Information</a:t>
            </a:r>
          </a:p>
          <a:p>
            <a:pPr marL="514350" indent="-514350">
              <a:spcAft>
                <a:spcPts val="2400"/>
              </a:spcAft>
              <a:buFont typeface="+mj-lt"/>
              <a:buAutoNum type="arabicPeriod"/>
            </a:pPr>
            <a:r>
              <a:rPr lang="en-US" sz="3200" dirty="0"/>
              <a:t>Peer review of applications</a:t>
            </a:r>
          </a:p>
          <a:p>
            <a:pPr marL="514350" indent="-514350">
              <a:spcAft>
                <a:spcPts val="2400"/>
              </a:spcAft>
              <a:buFont typeface="+mj-lt"/>
              <a:buAutoNum type="arabicPeriod"/>
            </a:pPr>
            <a:r>
              <a:rPr lang="en-US" sz="3200" dirty="0"/>
              <a:t>Frequently asked questions / participant questions</a:t>
            </a:r>
          </a:p>
        </p:txBody>
      </p:sp>
    </p:spTree>
    <p:extLst>
      <p:ext uri="{BB962C8B-B14F-4D97-AF65-F5344CB8AC3E}">
        <p14:creationId xmlns:p14="http://schemas.microsoft.com/office/powerpoint/2010/main" val="41434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8DE9-47BF-42DB-AA23-FD46062A9C90}"/>
              </a:ext>
            </a:extLst>
          </p:cNvPr>
          <p:cNvSpPr>
            <a:spLocks noGrp="1"/>
          </p:cNvSpPr>
          <p:nvPr>
            <p:ph type="ctrTitle"/>
          </p:nvPr>
        </p:nvSpPr>
        <p:spPr>
          <a:xfrm>
            <a:off x="331808" y="697614"/>
            <a:ext cx="11528385" cy="3174297"/>
          </a:xfrm>
        </p:spPr>
        <p:txBody>
          <a:bodyPr/>
          <a:lstStyle/>
          <a:p>
            <a:r>
              <a:rPr lang="en-US" dirty="0"/>
              <a:t>1. Key Dates and RFA Features</a:t>
            </a:r>
          </a:p>
        </p:txBody>
      </p:sp>
    </p:spTree>
    <p:extLst>
      <p:ext uri="{BB962C8B-B14F-4D97-AF65-F5344CB8AC3E}">
        <p14:creationId xmlns:p14="http://schemas.microsoft.com/office/powerpoint/2010/main" val="232525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956C-1AD4-48F7-B642-8931F4C7710B}"/>
              </a:ext>
            </a:extLst>
          </p:cNvPr>
          <p:cNvSpPr>
            <a:spLocks noGrp="1"/>
          </p:cNvSpPr>
          <p:nvPr>
            <p:ph type="title"/>
          </p:nvPr>
        </p:nvSpPr>
        <p:spPr/>
        <p:txBody>
          <a:bodyPr>
            <a:normAutofit/>
          </a:bodyPr>
          <a:lstStyle/>
          <a:p>
            <a:r>
              <a:rPr lang="en-US" dirty="0"/>
              <a:t>RFA-DE-23-014: Key Dates</a:t>
            </a:r>
          </a:p>
        </p:txBody>
      </p:sp>
      <p:sp>
        <p:nvSpPr>
          <p:cNvPr id="3" name="Content Placeholder 2">
            <a:extLst>
              <a:ext uri="{FF2B5EF4-FFF2-40B4-BE49-F238E27FC236}">
                <a16:creationId xmlns:a16="http://schemas.microsoft.com/office/drawing/2014/main" id="{578415F1-9212-47EF-904F-0CFE4F01C593}"/>
              </a:ext>
            </a:extLst>
          </p:cNvPr>
          <p:cNvSpPr>
            <a:spLocks noGrp="1"/>
          </p:cNvSpPr>
          <p:nvPr>
            <p:ph idx="1"/>
          </p:nvPr>
        </p:nvSpPr>
        <p:spPr/>
        <p:txBody>
          <a:bodyPr vert="horz" lIns="91440" tIns="45720" rIns="91440" bIns="45720" rtlCol="0" anchor="t">
            <a:normAutofit/>
          </a:bodyPr>
          <a:lstStyle/>
          <a:p>
            <a:r>
              <a:rPr lang="en-US" sz="3200" b="1" dirty="0"/>
              <a:t>Letter of Intent Due Date:  </a:t>
            </a:r>
            <a:r>
              <a:rPr lang="en-US" sz="3200" dirty="0"/>
              <a:t>March 14, 2023</a:t>
            </a:r>
          </a:p>
          <a:p>
            <a:pPr>
              <a:spcAft>
                <a:spcPts val="2400"/>
              </a:spcAft>
            </a:pPr>
            <a:r>
              <a:rPr lang="en-US" sz="3200" b="1" dirty="0"/>
              <a:t>Application Due Date:  </a:t>
            </a:r>
            <a:r>
              <a:rPr lang="en-US" sz="3200" dirty="0"/>
              <a:t>April 14, 2023</a:t>
            </a:r>
          </a:p>
          <a:p>
            <a:r>
              <a:rPr lang="en-US" sz="3200" b="1" dirty="0"/>
              <a:t>Scientific Merit Review:  </a:t>
            </a:r>
            <a:r>
              <a:rPr lang="en-US" sz="3200" dirty="0"/>
              <a:t>July 2023</a:t>
            </a:r>
          </a:p>
          <a:p>
            <a:r>
              <a:rPr lang="en-US" sz="3200" b="1" dirty="0"/>
              <a:t>Advisory Council Review:  </a:t>
            </a:r>
            <a:r>
              <a:rPr lang="en-US" sz="3200" dirty="0"/>
              <a:t>October 2023</a:t>
            </a:r>
          </a:p>
          <a:p>
            <a:r>
              <a:rPr lang="en-US" sz="3200" b="1" dirty="0"/>
              <a:t>Earliest Start Date:  </a:t>
            </a:r>
            <a:r>
              <a:rPr lang="en-US" sz="3200" dirty="0"/>
              <a:t>December 2023</a:t>
            </a:r>
          </a:p>
          <a:p>
            <a:endParaRPr lang="en-US" dirty="0"/>
          </a:p>
        </p:txBody>
      </p:sp>
    </p:spTree>
    <p:extLst>
      <p:ext uri="{BB962C8B-B14F-4D97-AF65-F5344CB8AC3E}">
        <p14:creationId xmlns:p14="http://schemas.microsoft.com/office/powerpoint/2010/main" val="33628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956C-1AD4-48F7-B642-8931F4C7710B}"/>
              </a:ext>
            </a:extLst>
          </p:cNvPr>
          <p:cNvSpPr>
            <a:spLocks noGrp="1"/>
          </p:cNvSpPr>
          <p:nvPr>
            <p:ph type="title"/>
          </p:nvPr>
        </p:nvSpPr>
        <p:spPr/>
        <p:txBody>
          <a:bodyPr/>
          <a:lstStyle/>
          <a:p>
            <a:r>
              <a:rPr lang="en-US" dirty="0"/>
              <a:t>RFA-DE-23-014: Key RFA Features</a:t>
            </a:r>
          </a:p>
        </p:txBody>
      </p:sp>
      <p:sp>
        <p:nvSpPr>
          <p:cNvPr id="3" name="Content Placeholder 2">
            <a:extLst>
              <a:ext uri="{FF2B5EF4-FFF2-40B4-BE49-F238E27FC236}">
                <a16:creationId xmlns:a16="http://schemas.microsoft.com/office/drawing/2014/main" id="{578415F1-9212-47EF-904F-0CFE4F01C593}"/>
              </a:ext>
            </a:extLst>
          </p:cNvPr>
          <p:cNvSpPr>
            <a:spLocks noGrp="1"/>
          </p:cNvSpPr>
          <p:nvPr>
            <p:ph idx="1"/>
          </p:nvPr>
        </p:nvSpPr>
        <p:spPr>
          <a:xfrm>
            <a:off x="266218" y="1459035"/>
            <a:ext cx="11655706" cy="4151361"/>
          </a:xfrm>
        </p:spPr>
        <p:txBody>
          <a:bodyPr vert="horz" lIns="91440" tIns="45720" rIns="91440" bIns="45720" rtlCol="0" anchor="t">
            <a:normAutofit/>
          </a:bodyPr>
          <a:lstStyle/>
          <a:p>
            <a:r>
              <a:rPr lang="en-US" sz="3200" dirty="0"/>
              <a:t>R34 mechanism - NIH Planning Grant Program</a:t>
            </a:r>
          </a:p>
          <a:p>
            <a:r>
              <a:rPr lang="en-US" sz="3200" dirty="0"/>
              <a:t>Maximum project period is 1 year</a:t>
            </a:r>
          </a:p>
          <a:p>
            <a:r>
              <a:rPr lang="en-US" sz="3200" dirty="0"/>
              <a:t>Clinical trials not allowed</a:t>
            </a:r>
          </a:p>
          <a:p>
            <a:pPr>
              <a:spcAft>
                <a:spcPts val="2400"/>
              </a:spcAft>
            </a:pPr>
            <a:r>
              <a:rPr lang="en-US" sz="3200" dirty="0">
                <a:cs typeface="Calibri" panose="020F0502020204030204"/>
              </a:rPr>
              <a:t>Foreign components allowed</a:t>
            </a:r>
          </a:p>
          <a:p>
            <a:r>
              <a:rPr lang="en-US" sz="3200" dirty="0"/>
              <a:t>Estimated funding: $2 million </a:t>
            </a:r>
            <a:r>
              <a:rPr lang="en-US" sz="3200" u="sng" dirty="0"/>
              <a:t>total</a:t>
            </a:r>
            <a:r>
              <a:rPr lang="en-US" sz="3200" dirty="0"/>
              <a:t> costs in fiscal year 2024 </a:t>
            </a:r>
          </a:p>
          <a:p>
            <a:r>
              <a:rPr lang="en-US" sz="3200" dirty="0"/>
              <a:t>Expected total number of awards: 6-7 awards</a:t>
            </a:r>
          </a:p>
          <a:p>
            <a:endParaRPr lang="en-US" dirty="0"/>
          </a:p>
        </p:txBody>
      </p:sp>
    </p:spTree>
    <p:extLst>
      <p:ext uri="{BB962C8B-B14F-4D97-AF65-F5344CB8AC3E}">
        <p14:creationId xmlns:p14="http://schemas.microsoft.com/office/powerpoint/2010/main" val="427012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8DE9-47BF-42DB-AA23-FD46062A9C90}"/>
              </a:ext>
            </a:extLst>
          </p:cNvPr>
          <p:cNvSpPr>
            <a:spLocks noGrp="1"/>
          </p:cNvSpPr>
          <p:nvPr>
            <p:ph type="ctrTitle"/>
          </p:nvPr>
        </p:nvSpPr>
        <p:spPr>
          <a:xfrm>
            <a:off x="331808" y="697614"/>
            <a:ext cx="11528385" cy="3174297"/>
          </a:xfrm>
        </p:spPr>
        <p:txBody>
          <a:bodyPr/>
          <a:lstStyle/>
          <a:p>
            <a:r>
              <a:rPr lang="en-US" dirty="0"/>
              <a:t>2. RFA Purpose and Application Information</a:t>
            </a:r>
          </a:p>
        </p:txBody>
      </p:sp>
    </p:spTree>
    <p:extLst>
      <p:ext uri="{BB962C8B-B14F-4D97-AF65-F5344CB8AC3E}">
        <p14:creationId xmlns:p14="http://schemas.microsoft.com/office/powerpoint/2010/main" val="309113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622E-92D4-47ED-AD00-2B9620264027}"/>
              </a:ext>
            </a:extLst>
          </p:cNvPr>
          <p:cNvSpPr>
            <a:spLocks noGrp="1"/>
          </p:cNvSpPr>
          <p:nvPr>
            <p:ph type="title"/>
          </p:nvPr>
        </p:nvSpPr>
        <p:spPr/>
        <p:txBody>
          <a:bodyPr/>
          <a:lstStyle/>
          <a:p>
            <a:r>
              <a:rPr lang="en-US" dirty="0"/>
              <a:t>TMD IMPACT: Overall Goal</a:t>
            </a:r>
          </a:p>
        </p:txBody>
      </p:sp>
      <p:sp>
        <p:nvSpPr>
          <p:cNvPr id="3" name="Content Placeholder 2">
            <a:extLst>
              <a:ext uri="{FF2B5EF4-FFF2-40B4-BE49-F238E27FC236}">
                <a16:creationId xmlns:a16="http://schemas.microsoft.com/office/drawing/2014/main" id="{CB9117DC-F656-4380-94B6-04AC50EC0873}"/>
              </a:ext>
            </a:extLst>
          </p:cNvPr>
          <p:cNvSpPr>
            <a:spLocks noGrp="1"/>
          </p:cNvSpPr>
          <p:nvPr>
            <p:ph idx="1"/>
          </p:nvPr>
        </p:nvSpPr>
        <p:spPr/>
        <p:txBody>
          <a:bodyPr>
            <a:normAutofit/>
          </a:bodyPr>
          <a:lstStyle/>
          <a:p>
            <a:pPr marL="0" indent="0">
              <a:buNone/>
            </a:pPr>
            <a:r>
              <a:rPr lang="en-US" sz="3200" dirty="0">
                <a:latin typeface="+mn-lt"/>
              </a:rPr>
              <a:t>To advance Temporomandibular Disorders (TMDs) basic and clinical research, research training, and translation to evidence-based treatments and improved clinical care--via establishment of a national, interdisciplinary trans-NIH patient-centered research Collaborative.</a:t>
            </a:r>
          </a:p>
        </p:txBody>
      </p:sp>
    </p:spTree>
    <p:extLst>
      <p:ext uri="{BB962C8B-B14F-4D97-AF65-F5344CB8AC3E}">
        <p14:creationId xmlns:p14="http://schemas.microsoft.com/office/powerpoint/2010/main" val="40865219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DCD PPT Template December 2020" id="{12A0C825-F778-5844-84C5-B0F652664BFE}" vid="{E3AF0E78-3EEA-6344-A842-B206354A66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97441B21CCC40AEFAF9C7A1C3AB5B" ma:contentTypeVersion="13" ma:contentTypeDescription="Create a new document." ma:contentTypeScope="" ma:versionID="91c5ebad0a45d71c6223b3cd505adb14">
  <xsd:schema xmlns:xsd="http://www.w3.org/2001/XMLSchema" xmlns:xs="http://www.w3.org/2001/XMLSchema" xmlns:p="http://schemas.microsoft.com/office/2006/metadata/properties" xmlns:ns3="6f893e3a-4a60-4b97-be02-0e6a9cdad41d" xmlns:ns4="822f424c-944d-4146-98b6-d5c187df48b8" targetNamespace="http://schemas.microsoft.com/office/2006/metadata/properties" ma:root="true" ma:fieldsID="2a1c0819ee673f8e48ec4fb660f2f634" ns3:_="" ns4:_="">
    <xsd:import namespace="6f893e3a-4a60-4b97-be02-0e6a9cdad41d"/>
    <xsd:import namespace="822f424c-944d-4146-98b6-d5c187df48b8"/>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93e3a-4a60-4b97-be02-0e6a9cdad4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2f424c-944d-4146-98b6-d5c187df48b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f893e3a-4a60-4b97-be02-0e6a9cdad41d" xsi:nil="true"/>
  </documentManagement>
</p:properties>
</file>

<file path=customXml/itemProps1.xml><?xml version="1.0" encoding="utf-8"?>
<ds:datastoreItem xmlns:ds="http://schemas.openxmlformats.org/officeDocument/2006/customXml" ds:itemID="{028FB5C1-7367-4214-9AB3-D96855647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93e3a-4a60-4b97-be02-0e6a9cdad41d"/>
    <ds:schemaRef ds:uri="822f424c-944d-4146-98b6-d5c187df48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356EDF-07EF-49C4-B995-61CC9B589E10}">
  <ds:schemaRefs>
    <ds:schemaRef ds:uri="http://schemas.microsoft.com/sharepoint/v3/contenttype/forms"/>
  </ds:schemaRefs>
</ds:datastoreItem>
</file>

<file path=customXml/itemProps3.xml><?xml version="1.0" encoding="utf-8"?>
<ds:datastoreItem xmlns:ds="http://schemas.openxmlformats.org/officeDocument/2006/customXml" ds:itemID="{8B58568E-A074-4849-93FE-0522D0940AA8}">
  <ds:schemaRefs>
    <ds:schemaRef ds:uri="http://purl.org/dc/dcmitype/"/>
    <ds:schemaRef ds:uri="http://schemas.microsoft.com/office/2006/metadata/properties"/>
    <ds:schemaRef ds:uri="http://purl.org/dc/elements/1.1/"/>
    <ds:schemaRef ds:uri="6f893e3a-4a60-4b97-be02-0e6a9cdad41d"/>
    <ds:schemaRef ds:uri="http://schemas.microsoft.com/office/2006/documentManagement/types"/>
    <ds:schemaRef ds:uri="http://www.w3.org/XML/1998/namespace"/>
    <ds:schemaRef ds:uri="http://schemas.openxmlformats.org/package/2006/metadata/core-properties"/>
    <ds:schemaRef ds:uri="822f424c-944d-4146-98b6-d5c187df48b8"/>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1_Office Theme</Template>
  <TotalTime>2067</TotalTime>
  <Words>2319</Words>
  <Application>Microsoft Office PowerPoint</Application>
  <PresentationFormat>Widescreen</PresentationFormat>
  <Paragraphs>197</Paragraphs>
  <Slides>31</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Courier New</vt:lpstr>
      <vt:lpstr>Helvetica</vt:lpstr>
      <vt:lpstr>Helvetica Neue</vt:lpstr>
      <vt:lpstr>Open Sans</vt:lpstr>
      <vt:lpstr>Symbol</vt:lpstr>
      <vt:lpstr>System Font Regular</vt:lpstr>
      <vt:lpstr>Wingdings</vt:lpstr>
      <vt:lpstr>1_Office Theme</vt:lpstr>
      <vt:lpstr>Planning for the TMD Collaborative for IMproving PAtient-Centered Translational Research (TMD IMPACT) (R34 Clinical Trial Not Allowed)</vt:lpstr>
      <vt:lpstr>Webinar Tips</vt:lpstr>
      <vt:lpstr>Technical Assistance Webinar</vt:lpstr>
      <vt:lpstr>Agenda</vt:lpstr>
      <vt:lpstr>1. Key Dates and RFA Features</vt:lpstr>
      <vt:lpstr>RFA-DE-23-014: Key Dates</vt:lpstr>
      <vt:lpstr>RFA-DE-23-014: Key RFA Features</vt:lpstr>
      <vt:lpstr>2. RFA Purpose and Application Information</vt:lpstr>
      <vt:lpstr>TMD IMPACT: Overall Goal</vt:lpstr>
      <vt:lpstr>RFA-DE-23-014: Purpose</vt:lpstr>
      <vt:lpstr>Future TMD IMPACT Collaborative: Key objectives</vt:lpstr>
      <vt:lpstr>Potential Patient Centered Collaborative Models</vt:lpstr>
      <vt:lpstr>RFA-DE-23-014  Application and Submission Information</vt:lpstr>
      <vt:lpstr>Research Strategy MUST include: </vt:lpstr>
      <vt:lpstr>Research Strategy MUST include: (continued)</vt:lpstr>
      <vt:lpstr>The following elements are encouraged:</vt:lpstr>
      <vt:lpstr>Applications not responsive to the RFA include:</vt:lpstr>
      <vt:lpstr>3. Peer review of applications</vt:lpstr>
      <vt:lpstr> NIH/NIDCR Peer Review System for Grant Applications Two Levels of Peer Review </vt:lpstr>
      <vt:lpstr>Peer Review of Applications Responding to RFA-DE-23-014 Letter of Intent </vt:lpstr>
      <vt:lpstr>Peer Review of Applications Responding to RFA-DE-23-014  Completeness and Compliance of Applications</vt:lpstr>
      <vt:lpstr>Peer Review of Applications Responding to RFA-DE-23-014 Scientific Review of Applications  </vt:lpstr>
      <vt:lpstr>4. Frequently asked questions /  participant questions</vt:lpstr>
      <vt:lpstr>FREQUENTLY ASKED QUESTIONS</vt:lpstr>
      <vt:lpstr>FREQUENTLY ASKED QUESTIONS (continued)</vt:lpstr>
      <vt:lpstr>FREQUENTLY ASKED QUESTIONS (continued 2)</vt:lpstr>
      <vt:lpstr>FREQUENTLY ASKED QUESTIONS (continued 3)</vt:lpstr>
      <vt:lpstr>FREQUENTLY ASKED QUESTIONS (continued 4)</vt:lpstr>
      <vt:lpstr>FREQUENTLY ASKED QUESTIONS (continued 5)</vt:lpstr>
      <vt:lpstr>Contacts for RFA-DE-23-014</vt:lpstr>
      <vt:lpstr>Contacts for RFA-DE-23-014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the TMD Collaborative for IMproving PAtient-Centered Translational Research (TMD IMPACT) (R34 Clinical Trial Not Allowed)</dc:title>
  <dc:subject>Presentation slides for the IMPACT TMD Webinar held on March 1, 2023. </dc:subject>
  <dc:creator>National Institute of Dental and Craniofacial Research</dc:creator>
  <cp:keywords>National Institute of Dental and Craniofacial Research; NIDCR; </cp:keywords>
  <cp:lastModifiedBy>Guy Hendrickson</cp:lastModifiedBy>
  <cp:revision>404</cp:revision>
  <dcterms:created xsi:type="dcterms:W3CDTF">2021-10-14T14:35:38Z</dcterms:created>
  <dcterms:modified xsi:type="dcterms:W3CDTF">2023-03-14T01:57:33Z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0x010100ADA97441B21CCC40AEFAF9C7A1C3AB5B</vt:lpwstr>
  </property>
  <property fmtid="{D5CDD505-2E9C-101B-9397-08002B2CF9AE}" pid="3" name="TaxKeyword">
    <vt:lpwstr/>
  </property>
  <property fmtid="{D5CDD505-2E9C-101B-9397-08002B2CF9AE}" pid="4" name="Business areas">
    <vt:lpwstr>25;#Communications|08d5c3d8-1dfc-4044-9e3e-368fcdb6a579</vt:lpwstr>
  </property>
  <property fmtid="{D5CDD505-2E9C-101B-9397-08002B2CF9AE}" pid="5" name="Business process">
    <vt:lpwstr/>
  </property>
  <property fmtid="{D5CDD505-2E9C-101B-9397-08002B2CF9AE}" pid="6" name="Document type">
    <vt:lpwstr>24;#Template|3d357ebd-f215-4a6f-b8aa-49c61a0d4fad</vt:lpwstr>
  </property>
  <property fmtid="{D5CDD505-2E9C-101B-9397-08002B2CF9AE}" pid="7" name="MediaServiceImageTags">
    <vt:lpwstr/>
  </property>
</Properties>
</file>